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13"/>
  </p:notesMasterIdLst>
  <p:handoutMasterIdLst>
    <p:handoutMasterId r:id="rId14"/>
  </p:handoutMasterIdLst>
  <p:sldIdLst>
    <p:sldId id="268" r:id="rId2"/>
    <p:sldId id="271" r:id="rId3"/>
    <p:sldId id="295" r:id="rId4"/>
    <p:sldId id="292" r:id="rId5"/>
    <p:sldId id="294" r:id="rId6"/>
    <p:sldId id="273" r:id="rId7"/>
    <p:sldId id="296" r:id="rId8"/>
    <p:sldId id="297" r:id="rId9"/>
    <p:sldId id="293" r:id="rId10"/>
    <p:sldId id="298" r:id="rId11"/>
    <p:sldId id="299" r:id="rId1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 Chen" initials="AC" lastIdx="1" clrIdx="0">
    <p:extLst>
      <p:ext uri="{19B8F6BF-5375-455C-9EA6-DF929625EA0E}">
        <p15:presenceInfo xmlns:p15="http://schemas.microsoft.com/office/powerpoint/2012/main" userId="4ed686430a02012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D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72" autoAdjust="0"/>
    <p:restoredTop sz="84398" autoAdjust="0"/>
  </p:normalViewPr>
  <p:slideViewPr>
    <p:cSldViewPr snapToGrid="0">
      <p:cViewPr varScale="1">
        <p:scale>
          <a:sx n="97" d="100"/>
          <a:sy n="97" d="100"/>
        </p:scale>
        <p:origin x="192" y="90"/>
      </p:cViewPr>
      <p:guideLst>
        <p:guide pos="3840"/>
        <p:guide orient="horz" pos="2160"/>
      </p:guideLst>
    </p:cSldViewPr>
  </p:slideViewPr>
  <p:notesTextViewPr>
    <p:cViewPr>
      <p:scale>
        <a:sx n="1" d="1"/>
        <a:sy n="1" d="1"/>
      </p:scale>
      <p:origin x="0" y="0"/>
    </p:cViewPr>
  </p:notesTextViewPr>
  <p:notesViewPr>
    <p:cSldViewPr snapToGrid="0">
      <p:cViewPr varScale="1">
        <p:scale>
          <a:sx n="82" d="100"/>
          <a:sy n="82" d="100"/>
        </p:scale>
        <p:origin x="385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E82C7CD4-19C1-42CC-AF49-C035330539BA}"/>
    <pc:docChg chg="modSld">
      <pc:chgData name="" userId="" providerId="" clId="Web-{E82C7CD4-19C1-42CC-AF49-C035330539BA}" dt="2018-10-18T13:35:50.770" v="48" actId="14100"/>
      <pc:docMkLst>
        <pc:docMk/>
      </pc:docMkLst>
      <pc:sldChg chg="modSp">
        <pc:chgData name="" userId="" providerId="" clId="Web-{E82C7CD4-19C1-42CC-AF49-C035330539BA}" dt="2018-10-18T13:28:20.960" v="6" actId="20577"/>
        <pc:sldMkLst>
          <pc:docMk/>
          <pc:sldMk cId="2413251912" sldId="268"/>
        </pc:sldMkLst>
        <pc:spChg chg="mod">
          <ac:chgData name="" userId="" providerId="" clId="Web-{E82C7CD4-19C1-42CC-AF49-C035330539BA}" dt="2018-10-18T13:28:20.960" v="6" actId="20577"/>
          <ac:spMkLst>
            <pc:docMk/>
            <pc:sldMk cId="2413251912" sldId="268"/>
            <ac:spMk id="2" creationId="{00000000-0000-0000-0000-000000000000}"/>
          </ac:spMkLst>
        </pc:spChg>
      </pc:sldChg>
      <pc:sldChg chg="modSp addAnim modAnim">
        <pc:chgData name="" userId="" providerId="" clId="Web-{E82C7CD4-19C1-42CC-AF49-C035330539BA}" dt="2018-10-18T13:34:07.205" v="39" actId="20577"/>
        <pc:sldMkLst>
          <pc:docMk/>
          <pc:sldMk cId="4019838448" sldId="271"/>
        </pc:sldMkLst>
        <pc:spChg chg="mod">
          <ac:chgData name="" userId="" providerId="" clId="Web-{E82C7CD4-19C1-42CC-AF49-C035330539BA}" dt="2018-10-18T13:34:07.205" v="39" actId="20577"/>
          <ac:spMkLst>
            <pc:docMk/>
            <pc:sldMk cId="4019838448" sldId="271"/>
            <ac:spMk id="3" creationId="{00000000-0000-0000-0000-000000000000}"/>
          </ac:spMkLst>
        </pc:spChg>
      </pc:sldChg>
      <pc:sldChg chg="modSp">
        <pc:chgData name="" userId="" providerId="" clId="Web-{E82C7CD4-19C1-42CC-AF49-C035330539BA}" dt="2018-10-18T13:35:50.770" v="48" actId="14100"/>
        <pc:sldMkLst>
          <pc:docMk/>
          <pc:sldMk cId="3892219746" sldId="292"/>
        </pc:sldMkLst>
        <pc:picChg chg="mod">
          <ac:chgData name="" userId="" providerId="" clId="Web-{E82C7CD4-19C1-42CC-AF49-C035330539BA}" dt="2018-10-18T13:35:17.176" v="44" actId="1076"/>
          <ac:picMkLst>
            <pc:docMk/>
            <pc:sldMk cId="3892219746" sldId="292"/>
            <ac:picMk id="4" creationId="{00000000-0000-0000-0000-000000000000}"/>
          </ac:picMkLst>
        </pc:picChg>
        <pc:picChg chg="mod">
          <ac:chgData name="" userId="" providerId="" clId="Web-{E82C7CD4-19C1-42CC-AF49-C035330539BA}" dt="2018-10-18T13:35:38.536" v="47" actId="14100"/>
          <ac:picMkLst>
            <pc:docMk/>
            <pc:sldMk cId="3892219746" sldId="292"/>
            <ac:picMk id="5" creationId="{00000000-0000-0000-0000-000000000000}"/>
          </ac:picMkLst>
        </pc:picChg>
        <pc:picChg chg="mod">
          <ac:chgData name="" userId="" providerId="" clId="Web-{E82C7CD4-19C1-42CC-AF49-C035330539BA}" dt="2018-10-18T13:35:19.895" v="45" actId="1076"/>
          <ac:picMkLst>
            <pc:docMk/>
            <pc:sldMk cId="3892219746" sldId="292"/>
            <ac:picMk id="6" creationId="{00000000-0000-0000-0000-000000000000}"/>
          </ac:picMkLst>
        </pc:picChg>
        <pc:picChg chg="mod">
          <ac:chgData name="" userId="" providerId="" clId="Web-{E82C7CD4-19C1-42CC-AF49-C035330539BA}" dt="2018-10-18T13:35:28.067" v="46" actId="1076"/>
          <ac:picMkLst>
            <pc:docMk/>
            <pc:sldMk cId="3892219746" sldId="292"/>
            <ac:picMk id="7" creationId="{00000000-0000-0000-0000-000000000000}"/>
          </ac:picMkLst>
        </pc:picChg>
        <pc:picChg chg="mod">
          <ac:chgData name="" userId="" providerId="" clId="Web-{E82C7CD4-19C1-42CC-AF49-C035330539BA}" dt="2018-10-18T13:35:50.770" v="48" actId="14100"/>
          <ac:picMkLst>
            <pc:docMk/>
            <pc:sldMk cId="3892219746" sldId="292"/>
            <ac:picMk id="8" creationId="{00000000-0000-0000-0000-00000000000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59945D-641F-4FE2-9EF5-EF5558692BEC}" type="doc">
      <dgm:prSet loTypeId="urn:microsoft.com/office/officeart/2005/8/layout/cycle8" loCatId="cycle" qsTypeId="urn:microsoft.com/office/officeart/2005/8/quickstyle/simple1" qsCatId="simple" csTypeId="urn:microsoft.com/office/officeart/2005/8/colors/accent1_2" csCatId="accent1" phldr="1"/>
      <dgm:spPr>
        <a:scene3d>
          <a:camera prst="orthographicFront">
            <a:rot lat="0" lon="0" rev="0"/>
          </a:camera>
          <a:lightRig rig="threePt" dir="t"/>
        </a:scene3d>
      </dgm:spPr>
    </dgm:pt>
    <dgm:pt modelId="{D4664B19-A95C-4A3B-830D-D204421C1021}">
      <dgm:prSet phldrT="[Text]">
        <dgm:style>
          <a:lnRef idx="2">
            <a:schemeClr val="accent4">
              <a:shade val="50000"/>
            </a:schemeClr>
          </a:lnRef>
          <a:fillRef idx="1">
            <a:schemeClr val="accent4"/>
          </a:fillRef>
          <a:effectRef idx="0">
            <a:schemeClr val="accent4"/>
          </a:effectRef>
          <a:fontRef idx="minor">
            <a:schemeClr val="lt1"/>
          </a:fontRef>
        </dgm:style>
      </dgm:prSet>
      <dgm:spPr>
        <a:scene3d>
          <a:camera prst="orthographicFront">
            <a:rot lat="0" lon="0" rev="0"/>
          </a:camera>
          <a:lightRig rig="threePt" dir="t"/>
        </a:scene3d>
        <a:sp3d prstMaterial="dkEdge"/>
      </dgm:spPr>
      <dgm:t>
        <a:bodyPr/>
        <a:lstStyle/>
        <a:p>
          <a:r>
            <a:rPr lang="en-US" dirty="0"/>
            <a:t>Introduce a Scenario</a:t>
          </a:r>
        </a:p>
      </dgm:t>
    </dgm:pt>
    <dgm:pt modelId="{33CA17A3-5F5E-4015-8BF0-84EE7DA943F4}" type="parTrans" cxnId="{6E6BE7E8-4C16-4224-A52E-D5318B0C9234}">
      <dgm:prSet/>
      <dgm:spPr/>
      <dgm:t>
        <a:bodyPr/>
        <a:lstStyle/>
        <a:p>
          <a:endParaRPr lang="en-US"/>
        </a:p>
      </dgm:t>
    </dgm:pt>
    <dgm:pt modelId="{BB218760-8283-45A3-AA3A-1DCB0122AC38}" type="sibTrans" cxnId="{6E6BE7E8-4C16-4224-A52E-D5318B0C9234}">
      <dgm:prSet/>
      <dgm:spPr/>
      <dgm:t>
        <a:bodyPr/>
        <a:lstStyle/>
        <a:p>
          <a:endParaRPr lang="en-US"/>
        </a:p>
      </dgm:t>
    </dgm:pt>
    <dgm:pt modelId="{C839B81A-876A-49D2-B838-E279D88C92B2}">
      <dgm:prSet phldrT="[Text]">
        <dgm:style>
          <a:lnRef idx="3">
            <a:schemeClr val="lt1"/>
          </a:lnRef>
          <a:fillRef idx="1">
            <a:schemeClr val="accent5"/>
          </a:fillRef>
          <a:effectRef idx="1">
            <a:schemeClr val="accent5"/>
          </a:effectRef>
          <a:fontRef idx="minor">
            <a:schemeClr val="lt1"/>
          </a:fontRef>
        </dgm:style>
      </dgm:prSet>
      <dgm:spPr>
        <a:scene3d>
          <a:camera prst="orthographicFront">
            <a:rot lat="0" lon="0" rev="0"/>
          </a:camera>
          <a:lightRig rig="threePt" dir="t"/>
        </a:scene3d>
        <a:sp3d prstMaterial="dkEdge"/>
      </dgm:spPr>
      <dgm:t>
        <a:bodyPr/>
        <a:lstStyle/>
        <a:p>
          <a:r>
            <a:rPr lang="en-US" dirty="0"/>
            <a:t>Reflect</a:t>
          </a:r>
        </a:p>
      </dgm:t>
    </dgm:pt>
    <dgm:pt modelId="{61C0BEE1-E2F5-4A8C-925F-B1867EFC9E0F}" type="parTrans" cxnId="{DFEA6C37-88B6-46EF-8F0D-2EB01E7A2B2A}">
      <dgm:prSet/>
      <dgm:spPr/>
      <dgm:t>
        <a:bodyPr/>
        <a:lstStyle/>
        <a:p>
          <a:endParaRPr lang="en-US"/>
        </a:p>
      </dgm:t>
    </dgm:pt>
    <dgm:pt modelId="{83C8A844-6D49-4FD4-99CC-DD2B36FE5667}" type="sibTrans" cxnId="{DFEA6C37-88B6-46EF-8F0D-2EB01E7A2B2A}">
      <dgm:prSet/>
      <dgm:spPr/>
      <dgm:t>
        <a:bodyPr/>
        <a:lstStyle/>
        <a:p>
          <a:endParaRPr lang="en-US"/>
        </a:p>
      </dgm:t>
    </dgm:pt>
    <dgm:pt modelId="{D7E4C8C1-AEEB-41F1-8113-85C86736484B}">
      <dgm:prSet phldrT="[Text]">
        <dgm:style>
          <a:lnRef idx="3">
            <a:schemeClr val="lt1"/>
          </a:lnRef>
          <a:fillRef idx="1">
            <a:schemeClr val="accent2"/>
          </a:fillRef>
          <a:effectRef idx="1">
            <a:schemeClr val="accent2"/>
          </a:effectRef>
          <a:fontRef idx="minor">
            <a:schemeClr val="lt1"/>
          </a:fontRef>
        </dgm:style>
      </dgm:prSet>
      <dgm:spPr>
        <a:scene3d>
          <a:camera prst="orthographicFront">
            <a:rot lat="0" lon="0" rev="0"/>
          </a:camera>
          <a:lightRig rig="threePt" dir="t"/>
        </a:scene3d>
        <a:sp3d prstMaterial="dkEdge"/>
      </dgm:spPr>
      <dgm:t>
        <a:bodyPr/>
        <a:lstStyle/>
        <a:p>
          <a:r>
            <a:rPr lang="en-US" dirty="0"/>
            <a:t>Focus on Language</a:t>
          </a:r>
        </a:p>
      </dgm:t>
    </dgm:pt>
    <dgm:pt modelId="{5333DBFA-3D6E-4BCE-A3DE-2238ED93E75E}" type="parTrans" cxnId="{07666D5A-728E-4341-B7E0-2DBA9B33CF26}">
      <dgm:prSet/>
      <dgm:spPr/>
      <dgm:t>
        <a:bodyPr/>
        <a:lstStyle/>
        <a:p>
          <a:endParaRPr lang="en-US"/>
        </a:p>
      </dgm:t>
    </dgm:pt>
    <dgm:pt modelId="{35FB3EB2-2FA1-481C-861C-76A2D66E801D}" type="sibTrans" cxnId="{07666D5A-728E-4341-B7E0-2DBA9B33CF26}">
      <dgm:prSet/>
      <dgm:spPr/>
      <dgm:t>
        <a:bodyPr/>
        <a:lstStyle/>
        <a:p>
          <a:endParaRPr lang="en-US"/>
        </a:p>
      </dgm:t>
    </dgm:pt>
    <dgm:pt modelId="{748665D2-C3EA-43E7-ACDF-ED866C8F07B3}">
      <dgm:prSet phldrT="[Text]">
        <dgm:style>
          <a:lnRef idx="3">
            <a:schemeClr val="lt1"/>
          </a:lnRef>
          <a:fillRef idx="1">
            <a:schemeClr val="accent6"/>
          </a:fillRef>
          <a:effectRef idx="1">
            <a:schemeClr val="accent6"/>
          </a:effectRef>
          <a:fontRef idx="minor">
            <a:schemeClr val="lt1"/>
          </a:fontRef>
        </dgm:style>
      </dgm:prSet>
      <dgm:spPr>
        <a:scene3d>
          <a:camera prst="orthographicFront">
            <a:rot lat="0" lon="0" rev="0"/>
          </a:camera>
          <a:lightRig rig="threePt" dir="t"/>
        </a:scene3d>
        <a:sp3d prstMaterial="dkEdge"/>
      </dgm:spPr>
      <dgm:t>
        <a:bodyPr/>
        <a:lstStyle/>
        <a:p>
          <a:r>
            <a:rPr lang="en-US" dirty="0"/>
            <a:t>Practice</a:t>
          </a:r>
        </a:p>
      </dgm:t>
    </dgm:pt>
    <dgm:pt modelId="{20622B5C-6E07-40EC-90D9-724203BC960A}" type="parTrans" cxnId="{F08559FF-27DA-4465-9DA3-C9C83EE85543}">
      <dgm:prSet/>
      <dgm:spPr/>
      <dgm:t>
        <a:bodyPr/>
        <a:lstStyle/>
        <a:p>
          <a:endParaRPr lang="en-US"/>
        </a:p>
      </dgm:t>
    </dgm:pt>
    <dgm:pt modelId="{31BC08F1-23D9-4A6A-86F2-A51C07ADC5BF}" type="sibTrans" cxnId="{F08559FF-27DA-4465-9DA3-C9C83EE85543}">
      <dgm:prSet/>
      <dgm:spPr/>
      <dgm:t>
        <a:bodyPr/>
        <a:lstStyle/>
        <a:p>
          <a:endParaRPr lang="en-US"/>
        </a:p>
      </dgm:t>
    </dgm:pt>
    <dgm:pt modelId="{B8E260E4-71CC-46BA-BF26-E97E88323629}" type="pres">
      <dgm:prSet presAssocID="{FE59945D-641F-4FE2-9EF5-EF5558692BEC}" presName="compositeShape" presStyleCnt="0">
        <dgm:presLayoutVars>
          <dgm:chMax val="7"/>
          <dgm:dir/>
          <dgm:resizeHandles val="exact"/>
        </dgm:presLayoutVars>
      </dgm:prSet>
      <dgm:spPr/>
    </dgm:pt>
    <dgm:pt modelId="{3E54BF44-7B44-4682-8009-ECD93E7A80E8}" type="pres">
      <dgm:prSet presAssocID="{FE59945D-641F-4FE2-9EF5-EF5558692BEC}" presName="wedge1" presStyleLbl="node1" presStyleIdx="0" presStyleCnt="4" custAng="0"/>
      <dgm:spPr/>
      <dgm:t>
        <a:bodyPr/>
        <a:lstStyle/>
        <a:p>
          <a:endParaRPr lang="en-CA"/>
        </a:p>
      </dgm:t>
    </dgm:pt>
    <dgm:pt modelId="{FA5A28F2-E82B-40B1-93A1-CD282184D598}" type="pres">
      <dgm:prSet presAssocID="{FE59945D-641F-4FE2-9EF5-EF5558692BEC}" presName="dummy1a" presStyleCnt="0"/>
      <dgm:spPr>
        <a:scene3d>
          <a:camera prst="orthographicFront">
            <a:rot lat="0" lon="0" rev="0"/>
          </a:camera>
          <a:lightRig rig="threePt" dir="t"/>
        </a:scene3d>
        <a:sp3d prstMaterial="dkEdge"/>
      </dgm:spPr>
    </dgm:pt>
    <dgm:pt modelId="{815FA1E2-70A6-415C-B778-9272D49758A6}" type="pres">
      <dgm:prSet presAssocID="{FE59945D-641F-4FE2-9EF5-EF5558692BEC}" presName="dummy1b" presStyleCnt="0"/>
      <dgm:spPr>
        <a:scene3d>
          <a:camera prst="orthographicFront">
            <a:rot lat="0" lon="0" rev="0"/>
          </a:camera>
          <a:lightRig rig="threePt" dir="t"/>
        </a:scene3d>
        <a:sp3d prstMaterial="dkEdge"/>
      </dgm:spPr>
    </dgm:pt>
    <dgm:pt modelId="{C4A897C1-C602-4EAE-A1A1-F50B60A801B0}" type="pres">
      <dgm:prSet presAssocID="{FE59945D-641F-4FE2-9EF5-EF5558692BEC}" presName="wedge1Tx" presStyleLbl="node1" presStyleIdx="0" presStyleCnt="4">
        <dgm:presLayoutVars>
          <dgm:chMax val="0"/>
          <dgm:chPref val="0"/>
          <dgm:bulletEnabled val="1"/>
        </dgm:presLayoutVars>
      </dgm:prSet>
      <dgm:spPr/>
      <dgm:t>
        <a:bodyPr/>
        <a:lstStyle/>
        <a:p>
          <a:endParaRPr lang="en-CA"/>
        </a:p>
      </dgm:t>
    </dgm:pt>
    <dgm:pt modelId="{95483106-99D8-49CA-9DF6-8F0F66131544}" type="pres">
      <dgm:prSet presAssocID="{FE59945D-641F-4FE2-9EF5-EF5558692BEC}" presName="wedge2" presStyleLbl="node1" presStyleIdx="1" presStyleCnt="4"/>
      <dgm:spPr/>
      <dgm:t>
        <a:bodyPr/>
        <a:lstStyle/>
        <a:p>
          <a:endParaRPr lang="en-CA"/>
        </a:p>
      </dgm:t>
    </dgm:pt>
    <dgm:pt modelId="{1B0AB72F-EBAF-4E70-A4F8-30C7F2A8CCA3}" type="pres">
      <dgm:prSet presAssocID="{FE59945D-641F-4FE2-9EF5-EF5558692BEC}" presName="dummy2a" presStyleCnt="0"/>
      <dgm:spPr>
        <a:scene3d>
          <a:camera prst="orthographicFront">
            <a:rot lat="0" lon="0" rev="0"/>
          </a:camera>
          <a:lightRig rig="threePt" dir="t"/>
        </a:scene3d>
        <a:sp3d prstMaterial="dkEdge"/>
      </dgm:spPr>
    </dgm:pt>
    <dgm:pt modelId="{163626FE-2D7A-4CF8-B4BB-303C30C4EA40}" type="pres">
      <dgm:prSet presAssocID="{FE59945D-641F-4FE2-9EF5-EF5558692BEC}" presName="dummy2b" presStyleCnt="0"/>
      <dgm:spPr>
        <a:scene3d>
          <a:camera prst="orthographicFront">
            <a:rot lat="0" lon="0" rev="0"/>
          </a:camera>
          <a:lightRig rig="threePt" dir="t"/>
        </a:scene3d>
        <a:sp3d prstMaterial="dkEdge"/>
      </dgm:spPr>
    </dgm:pt>
    <dgm:pt modelId="{90AF7E7C-D849-477D-8846-E2BAB6CAAF4C}" type="pres">
      <dgm:prSet presAssocID="{FE59945D-641F-4FE2-9EF5-EF5558692BEC}" presName="wedge2Tx" presStyleLbl="node1" presStyleIdx="1" presStyleCnt="4">
        <dgm:presLayoutVars>
          <dgm:chMax val="0"/>
          <dgm:chPref val="0"/>
          <dgm:bulletEnabled val="1"/>
        </dgm:presLayoutVars>
      </dgm:prSet>
      <dgm:spPr/>
      <dgm:t>
        <a:bodyPr/>
        <a:lstStyle/>
        <a:p>
          <a:endParaRPr lang="en-CA"/>
        </a:p>
      </dgm:t>
    </dgm:pt>
    <dgm:pt modelId="{A2644D6E-7344-421E-B647-1F7285A8A862}" type="pres">
      <dgm:prSet presAssocID="{FE59945D-641F-4FE2-9EF5-EF5558692BEC}" presName="wedge3" presStyleLbl="node1" presStyleIdx="2" presStyleCnt="4"/>
      <dgm:spPr/>
      <dgm:t>
        <a:bodyPr/>
        <a:lstStyle/>
        <a:p>
          <a:endParaRPr lang="en-CA"/>
        </a:p>
      </dgm:t>
    </dgm:pt>
    <dgm:pt modelId="{8F28A8E7-6BA3-48C0-A519-4C955B737216}" type="pres">
      <dgm:prSet presAssocID="{FE59945D-641F-4FE2-9EF5-EF5558692BEC}" presName="dummy3a" presStyleCnt="0"/>
      <dgm:spPr>
        <a:scene3d>
          <a:camera prst="orthographicFront">
            <a:rot lat="0" lon="0" rev="0"/>
          </a:camera>
          <a:lightRig rig="threePt" dir="t"/>
        </a:scene3d>
        <a:sp3d prstMaterial="dkEdge"/>
      </dgm:spPr>
    </dgm:pt>
    <dgm:pt modelId="{723703AA-A69A-4F6C-85A4-67D9237483C9}" type="pres">
      <dgm:prSet presAssocID="{FE59945D-641F-4FE2-9EF5-EF5558692BEC}" presName="dummy3b" presStyleCnt="0"/>
      <dgm:spPr>
        <a:scene3d>
          <a:camera prst="orthographicFront">
            <a:rot lat="0" lon="0" rev="0"/>
          </a:camera>
          <a:lightRig rig="threePt" dir="t"/>
        </a:scene3d>
        <a:sp3d prstMaterial="dkEdge"/>
      </dgm:spPr>
    </dgm:pt>
    <dgm:pt modelId="{C6D7F49A-7303-455C-BF67-860A20A7BE6D}" type="pres">
      <dgm:prSet presAssocID="{FE59945D-641F-4FE2-9EF5-EF5558692BEC}" presName="wedge3Tx" presStyleLbl="node1" presStyleIdx="2" presStyleCnt="4">
        <dgm:presLayoutVars>
          <dgm:chMax val="0"/>
          <dgm:chPref val="0"/>
          <dgm:bulletEnabled val="1"/>
        </dgm:presLayoutVars>
      </dgm:prSet>
      <dgm:spPr/>
      <dgm:t>
        <a:bodyPr/>
        <a:lstStyle/>
        <a:p>
          <a:endParaRPr lang="en-CA"/>
        </a:p>
      </dgm:t>
    </dgm:pt>
    <dgm:pt modelId="{386D22C3-19C7-4070-B244-9BF33F41A550}" type="pres">
      <dgm:prSet presAssocID="{FE59945D-641F-4FE2-9EF5-EF5558692BEC}" presName="wedge4" presStyleLbl="node1" presStyleIdx="3" presStyleCnt="4"/>
      <dgm:spPr/>
      <dgm:t>
        <a:bodyPr/>
        <a:lstStyle/>
        <a:p>
          <a:endParaRPr lang="en-CA"/>
        </a:p>
      </dgm:t>
    </dgm:pt>
    <dgm:pt modelId="{43FFEEDD-5960-4BEB-BF32-A72E330A5A07}" type="pres">
      <dgm:prSet presAssocID="{FE59945D-641F-4FE2-9EF5-EF5558692BEC}" presName="dummy4a" presStyleCnt="0"/>
      <dgm:spPr>
        <a:scene3d>
          <a:camera prst="orthographicFront">
            <a:rot lat="0" lon="0" rev="0"/>
          </a:camera>
          <a:lightRig rig="threePt" dir="t"/>
        </a:scene3d>
        <a:sp3d prstMaterial="dkEdge"/>
      </dgm:spPr>
    </dgm:pt>
    <dgm:pt modelId="{42EC82CE-7D2B-4F48-B80B-BDD7336938D4}" type="pres">
      <dgm:prSet presAssocID="{FE59945D-641F-4FE2-9EF5-EF5558692BEC}" presName="dummy4b" presStyleCnt="0"/>
      <dgm:spPr>
        <a:scene3d>
          <a:camera prst="orthographicFront">
            <a:rot lat="0" lon="0" rev="0"/>
          </a:camera>
          <a:lightRig rig="threePt" dir="t"/>
        </a:scene3d>
        <a:sp3d prstMaterial="dkEdge"/>
      </dgm:spPr>
    </dgm:pt>
    <dgm:pt modelId="{ABFA965B-F085-4CDA-9E3F-35F76D563305}" type="pres">
      <dgm:prSet presAssocID="{FE59945D-641F-4FE2-9EF5-EF5558692BEC}" presName="wedge4Tx" presStyleLbl="node1" presStyleIdx="3" presStyleCnt="4">
        <dgm:presLayoutVars>
          <dgm:chMax val="0"/>
          <dgm:chPref val="0"/>
          <dgm:bulletEnabled val="1"/>
        </dgm:presLayoutVars>
      </dgm:prSet>
      <dgm:spPr/>
      <dgm:t>
        <a:bodyPr/>
        <a:lstStyle/>
        <a:p>
          <a:endParaRPr lang="en-CA"/>
        </a:p>
      </dgm:t>
    </dgm:pt>
    <dgm:pt modelId="{CC3F3914-C42D-4950-880C-46054948C883}" type="pres">
      <dgm:prSet presAssocID="{BB218760-8283-45A3-AA3A-1DCB0122AC38}" presName="arrowWedge1" presStyleLbl="fgSibTrans2D1" presStyleIdx="0" presStyleCnt="4" custLinFactNeighborX="-1733" custLinFactNeighborY="-489"/>
      <dgm:spPr>
        <a:scene3d>
          <a:camera prst="orthographicFront">
            <a:rot lat="0" lon="0" rev="0"/>
          </a:camera>
          <a:lightRig rig="threePt" dir="t"/>
        </a:scene3d>
        <a:sp3d prstMaterial="dkEdge"/>
      </dgm:spPr>
    </dgm:pt>
    <dgm:pt modelId="{C386951D-2621-47F5-B6EB-C538C7392D17}" type="pres">
      <dgm:prSet presAssocID="{83C8A844-6D49-4FD4-99CC-DD2B36FE5667}" presName="arrowWedge2" presStyleLbl="fgSibTrans2D1" presStyleIdx="1" presStyleCnt="4"/>
      <dgm:spPr>
        <a:scene3d>
          <a:camera prst="orthographicFront">
            <a:rot lat="0" lon="0" rev="0"/>
          </a:camera>
          <a:lightRig rig="threePt" dir="t"/>
        </a:scene3d>
        <a:sp3d prstMaterial="dkEdge"/>
      </dgm:spPr>
    </dgm:pt>
    <dgm:pt modelId="{E0087D48-8343-4D6D-BCB1-992C14D58736}" type="pres">
      <dgm:prSet presAssocID="{35FB3EB2-2FA1-481C-861C-76A2D66E801D}" presName="arrowWedge3" presStyleLbl="fgSibTrans2D1" presStyleIdx="2" presStyleCnt="4"/>
      <dgm:spPr>
        <a:scene3d>
          <a:camera prst="orthographicFront">
            <a:rot lat="0" lon="0" rev="0"/>
          </a:camera>
          <a:lightRig rig="threePt" dir="t"/>
        </a:scene3d>
        <a:sp3d prstMaterial="dkEdge"/>
      </dgm:spPr>
    </dgm:pt>
    <dgm:pt modelId="{EF4D4953-2E46-4AB6-8F4C-3BBFE89A826F}" type="pres">
      <dgm:prSet presAssocID="{31BC08F1-23D9-4A6A-86F2-A51C07ADC5BF}" presName="arrowWedge4" presStyleLbl="fgSibTrans2D1" presStyleIdx="3" presStyleCnt="4"/>
      <dgm:spPr>
        <a:scene3d>
          <a:camera prst="orthographicFront">
            <a:rot lat="0" lon="0" rev="0"/>
          </a:camera>
          <a:lightRig rig="threePt" dir="t"/>
        </a:scene3d>
        <a:sp3d prstMaterial="dkEdge"/>
      </dgm:spPr>
    </dgm:pt>
  </dgm:ptLst>
  <dgm:cxnLst>
    <dgm:cxn modelId="{6E6BE7E8-4C16-4224-A52E-D5318B0C9234}" srcId="{FE59945D-641F-4FE2-9EF5-EF5558692BEC}" destId="{D4664B19-A95C-4A3B-830D-D204421C1021}" srcOrd="0" destOrd="0" parTransId="{33CA17A3-5F5E-4015-8BF0-84EE7DA943F4}" sibTransId="{BB218760-8283-45A3-AA3A-1DCB0122AC38}"/>
    <dgm:cxn modelId="{07666D5A-728E-4341-B7E0-2DBA9B33CF26}" srcId="{FE59945D-641F-4FE2-9EF5-EF5558692BEC}" destId="{D7E4C8C1-AEEB-41F1-8113-85C86736484B}" srcOrd="2" destOrd="0" parTransId="{5333DBFA-3D6E-4BCE-A3DE-2238ED93E75E}" sibTransId="{35FB3EB2-2FA1-481C-861C-76A2D66E801D}"/>
    <dgm:cxn modelId="{0A6DE9A8-9C88-4342-96A7-9202D1A0D80D}" type="presOf" srcId="{D7E4C8C1-AEEB-41F1-8113-85C86736484B}" destId="{A2644D6E-7344-421E-B647-1F7285A8A862}" srcOrd="0" destOrd="0" presId="urn:microsoft.com/office/officeart/2005/8/layout/cycle8"/>
    <dgm:cxn modelId="{DA23ADCA-B22C-444B-ADA8-37CC858800FB}" type="presOf" srcId="{D4664B19-A95C-4A3B-830D-D204421C1021}" destId="{C4A897C1-C602-4EAE-A1A1-F50B60A801B0}" srcOrd="1" destOrd="0" presId="urn:microsoft.com/office/officeart/2005/8/layout/cycle8"/>
    <dgm:cxn modelId="{AC3BB7EA-BC22-4E8A-8C96-0D2CAD6F7158}" type="presOf" srcId="{748665D2-C3EA-43E7-ACDF-ED866C8F07B3}" destId="{ABFA965B-F085-4CDA-9E3F-35F76D563305}" srcOrd="1" destOrd="0" presId="urn:microsoft.com/office/officeart/2005/8/layout/cycle8"/>
    <dgm:cxn modelId="{CD0E9080-6ED9-497E-AD9E-B5EEC2586117}" type="presOf" srcId="{C839B81A-876A-49D2-B838-E279D88C92B2}" destId="{90AF7E7C-D849-477D-8846-E2BAB6CAAF4C}" srcOrd="1" destOrd="0" presId="urn:microsoft.com/office/officeart/2005/8/layout/cycle8"/>
    <dgm:cxn modelId="{83A7C0E2-257C-4E88-B1FF-08C13D9B83FD}" type="presOf" srcId="{C839B81A-876A-49D2-B838-E279D88C92B2}" destId="{95483106-99D8-49CA-9DF6-8F0F66131544}" srcOrd="0" destOrd="0" presId="urn:microsoft.com/office/officeart/2005/8/layout/cycle8"/>
    <dgm:cxn modelId="{F08559FF-27DA-4465-9DA3-C9C83EE85543}" srcId="{FE59945D-641F-4FE2-9EF5-EF5558692BEC}" destId="{748665D2-C3EA-43E7-ACDF-ED866C8F07B3}" srcOrd="3" destOrd="0" parTransId="{20622B5C-6E07-40EC-90D9-724203BC960A}" sibTransId="{31BC08F1-23D9-4A6A-86F2-A51C07ADC5BF}"/>
    <dgm:cxn modelId="{DFEA6C37-88B6-46EF-8F0D-2EB01E7A2B2A}" srcId="{FE59945D-641F-4FE2-9EF5-EF5558692BEC}" destId="{C839B81A-876A-49D2-B838-E279D88C92B2}" srcOrd="1" destOrd="0" parTransId="{61C0BEE1-E2F5-4A8C-925F-B1867EFC9E0F}" sibTransId="{83C8A844-6D49-4FD4-99CC-DD2B36FE5667}"/>
    <dgm:cxn modelId="{4B92DE8C-E90F-48F1-8DE4-1B777C94B4EE}" type="presOf" srcId="{748665D2-C3EA-43E7-ACDF-ED866C8F07B3}" destId="{386D22C3-19C7-4070-B244-9BF33F41A550}" srcOrd="0" destOrd="0" presId="urn:microsoft.com/office/officeart/2005/8/layout/cycle8"/>
    <dgm:cxn modelId="{61BF1CB9-2BD9-46E2-B66F-E82307001F05}" type="presOf" srcId="{D7E4C8C1-AEEB-41F1-8113-85C86736484B}" destId="{C6D7F49A-7303-455C-BF67-860A20A7BE6D}" srcOrd="1" destOrd="0" presId="urn:microsoft.com/office/officeart/2005/8/layout/cycle8"/>
    <dgm:cxn modelId="{F8499BBF-2063-4252-8C56-7AFA6DB5EB79}" type="presOf" srcId="{FE59945D-641F-4FE2-9EF5-EF5558692BEC}" destId="{B8E260E4-71CC-46BA-BF26-E97E88323629}" srcOrd="0" destOrd="0" presId="urn:microsoft.com/office/officeart/2005/8/layout/cycle8"/>
    <dgm:cxn modelId="{EE4D6B81-6024-4098-9E4E-845480859805}" type="presOf" srcId="{D4664B19-A95C-4A3B-830D-D204421C1021}" destId="{3E54BF44-7B44-4682-8009-ECD93E7A80E8}" srcOrd="0" destOrd="0" presId="urn:microsoft.com/office/officeart/2005/8/layout/cycle8"/>
    <dgm:cxn modelId="{E2F657E1-05A4-4908-94A6-45AF0A03E7B8}" type="presParOf" srcId="{B8E260E4-71CC-46BA-BF26-E97E88323629}" destId="{3E54BF44-7B44-4682-8009-ECD93E7A80E8}" srcOrd="0" destOrd="0" presId="urn:microsoft.com/office/officeart/2005/8/layout/cycle8"/>
    <dgm:cxn modelId="{6827748D-18B7-4527-8549-0D288AD3372C}" type="presParOf" srcId="{B8E260E4-71CC-46BA-BF26-E97E88323629}" destId="{FA5A28F2-E82B-40B1-93A1-CD282184D598}" srcOrd="1" destOrd="0" presId="urn:microsoft.com/office/officeart/2005/8/layout/cycle8"/>
    <dgm:cxn modelId="{D7B8E9A6-87EF-4CB0-AD85-647978C6588F}" type="presParOf" srcId="{B8E260E4-71CC-46BA-BF26-E97E88323629}" destId="{815FA1E2-70A6-415C-B778-9272D49758A6}" srcOrd="2" destOrd="0" presId="urn:microsoft.com/office/officeart/2005/8/layout/cycle8"/>
    <dgm:cxn modelId="{2F3DD19C-B419-42C0-977E-2700253B2481}" type="presParOf" srcId="{B8E260E4-71CC-46BA-BF26-E97E88323629}" destId="{C4A897C1-C602-4EAE-A1A1-F50B60A801B0}" srcOrd="3" destOrd="0" presId="urn:microsoft.com/office/officeart/2005/8/layout/cycle8"/>
    <dgm:cxn modelId="{E64DCD6A-AF6C-4F1E-8CAA-4DE7CB2760DA}" type="presParOf" srcId="{B8E260E4-71CC-46BA-BF26-E97E88323629}" destId="{95483106-99D8-49CA-9DF6-8F0F66131544}" srcOrd="4" destOrd="0" presId="urn:microsoft.com/office/officeart/2005/8/layout/cycle8"/>
    <dgm:cxn modelId="{572ABA02-2101-45BE-B2B6-2A443B63A2E8}" type="presParOf" srcId="{B8E260E4-71CC-46BA-BF26-E97E88323629}" destId="{1B0AB72F-EBAF-4E70-A4F8-30C7F2A8CCA3}" srcOrd="5" destOrd="0" presId="urn:microsoft.com/office/officeart/2005/8/layout/cycle8"/>
    <dgm:cxn modelId="{F2EE772E-6CEE-4701-B0E7-B2EF6C830DE8}" type="presParOf" srcId="{B8E260E4-71CC-46BA-BF26-E97E88323629}" destId="{163626FE-2D7A-4CF8-B4BB-303C30C4EA40}" srcOrd="6" destOrd="0" presId="urn:microsoft.com/office/officeart/2005/8/layout/cycle8"/>
    <dgm:cxn modelId="{9640A51E-252F-410C-B89D-2A7ABF531AF5}" type="presParOf" srcId="{B8E260E4-71CC-46BA-BF26-E97E88323629}" destId="{90AF7E7C-D849-477D-8846-E2BAB6CAAF4C}" srcOrd="7" destOrd="0" presId="urn:microsoft.com/office/officeart/2005/8/layout/cycle8"/>
    <dgm:cxn modelId="{42083571-653E-4005-AD9E-D9D428B117DB}" type="presParOf" srcId="{B8E260E4-71CC-46BA-BF26-E97E88323629}" destId="{A2644D6E-7344-421E-B647-1F7285A8A862}" srcOrd="8" destOrd="0" presId="urn:microsoft.com/office/officeart/2005/8/layout/cycle8"/>
    <dgm:cxn modelId="{860290C4-6656-47E9-969F-66509A6EC2AB}" type="presParOf" srcId="{B8E260E4-71CC-46BA-BF26-E97E88323629}" destId="{8F28A8E7-6BA3-48C0-A519-4C955B737216}" srcOrd="9" destOrd="0" presId="urn:microsoft.com/office/officeart/2005/8/layout/cycle8"/>
    <dgm:cxn modelId="{010284A7-F040-439B-B507-0281880105A9}" type="presParOf" srcId="{B8E260E4-71CC-46BA-BF26-E97E88323629}" destId="{723703AA-A69A-4F6C-85A4-67D9237483C9}" srcOrd="10" destOrd="0" presId="urn:microsoft.com/office/officeart/2005/8/layout/cycle8"/>
    <dgm:cxn modelId="{B503890F-A82D-4BBA-8C23-3D58259E4E14}" type="presParOf" srcId="{B8E260E4-71CC-46BA-BF26-E97E88323629}" destId="{C6D7F49A-7303-455C-BF67-860A20A7BE6D}" srcOrd="11" destOrd="0" presId="urn:microsoft.com/office/officeart/2005/8/layout/cycle8"/>
    <dgm:cxn modelId="{8A81B1F9-FBEB-41F2-98FA-09411DA1B252}" type="presParOf" srcId="{B8E260E4-71CC-46BA-BF26-E97E88323629}" destId="{386D22C3-19C7-4070-B244-9BF33F41A550}" srcOrd="12" destOrd="0" presId="urn:microsoft.com/office/officeart/2005/8/layout/cycle8"/>
    <dgm:cxn modelId="{133D4ACF-726A-4A64-A690-068CDADDD020}" type="presParOf" srcId="{B8E260E4-71CC-46BA-BF26-E97E88323629}" destId="{43FFEEDD-5960-4BEB-BF32-A72E330A5A07}" srcOrd="13" destOrd="0" presId="urn:microsoft.com/office/officeart/2005/8/layout/cycle8"/>
    <dgm:cxn modelId="{021612CA-33E5-454B-8EF2-C2F1DDA465DC}" type="presParOf" srcId="{B8E260E4-71CC-46BA-BF26-E97E88323629}" destId="{42EC82CE-7D2B-4F48-B80B-BDD7336938D4}" srcOrd="14" destOrd="0" presId="urn:microsoft.com/office/officeart/2005/8/layout/cycle8"/>
    <dgm:cxn modelId="{D9657F58-FC91-41E0-BDF5-074E42B63CCA}" type="presParOf" srcId="{B8E260E4-71CC-46BA-BF26-E97E88323629}" destId="{ABFA965B-F085-4CDA-9E3F-35F76D563305}" srcOrd="15" destOrd="0" presId="urn:microsoft.com/office/officeart/2005/8/layout/cycle8"/>
    <dgm:cxn modelId="{CC043A55-853D-4A06-BF83-81D69860F81B}" type="presParOf" srcId="{B8E260E4-71CC-46BA-BF26-E97E88323629}" destId="{CC3F3914-C42D-4950-880C-46054948C883}" srcOrd="16" destOrd="0" presId="urn:microsoft.com/office/officeart/2005/8/layout/cycle8"/>
    <dgm:cxn modelId="{4A4BFFBC-5F15-4591-83A9-3FBA78BBE7C9}" type="presParOf" srcId="{B8E260E4-71CC-46BA-BF26-E97E88323629}" destId="{C386951D-2621-47F5-B6EB-C538C7392D17}" srcOrd="17" destOrd="0" presId="urn:microsoft.com/office/officeart/2005/8/layout/cycle8"/>
    <dgm:cxn modelId="{EE1101F0-15A8-4722-B7DD-3EACD1BD4753}" type="presParOf" srcId="{B8E260E4-71CC-46BA-BF26-E97E88323629}" destId="{E0087D48-8343-4D6D-BCB1-992C14D58736}" srcOrd="18" destOrd="0" presId="urn:microsoft.com/office/officeart/2005/8/layout/cycle8"/>
    <dgm:cxn modelId="{6381F10F-B2AA-4680-A3C5-6279C035667A}" type="presParOf" srcId="{B8E260E4-71CC-46BA-BF26-E97E88323629}" destId="{EF4D4953-2E46-4AB6-8F4C-3BBFE89A826F}" srcOrd="19" destOrd="0" presId="urn:microsoft.com/office/officeart/2005/8/layout/cycle8"/>
  </dgm:cxnLst>
  <dgm:bg>
    <a:noFill/>
    <a:effectLst>
      <a:softEdge rad="393700"/>
    </a:effect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59945D-641F-4FE2-9EF5-EF5558692BEC}" type="doc">
      <dgm:prSet loTypeId="urn:microsoft.com/office/officeart/2005/8/layout/cycle8" loCatId="cycle" qsTypeId="urn:microsoft.com/office/officeart/2005/8/quickstyle/simple1" qsCatId="simple" csTypeId="urn:microsoft.com/office/officeart/2005/8/colors/accent1_2" csCatId="accent1" phldr="1"/>
      <dgm:spPr>
        <a:scene3d>
          <a:camera prst="orthographicFront">
            <a:rot lat="0" lon="0" rev="0"/>
          </a:camera>
          <a:lightRig rig="threePt" dir="t"/>
        </a:scene3d>
      </dgm:spPr>
    </dgm:pt>
    <dgm:pt modelId="{D4664B19-A95C-4A3B-830D-D204421C1021}">
      <dgm:prSet phldrT="[Text]">
        <dgm:style>
          <a:lnRef idx="2">
            <a:schemeClr val="accent4">
              <a:shade val="50000"/>
            </a:schemeClr>
          </a:lnRef>
          <a:fillRef idx="1">
            <a:schemeClr val="accent4"/>
          </a:fillRef>
          <a:effectRef idx="0">
            <a:schemeClr val="accent4"/>
          </a:effectRef>
          <a:fontRef idx="minor">
            <a:schemeClr val="lt1"/>
          </a:fontRef>
        </dgm:style>
      </dgm:prSet>
      <dgm:spPr>
        <a:scene3d>
          <a:camera prst="orthographicFront">
            <a:rot lat="0" lon="0" rev="0"/>
          </a:camera>
          <a:lightRig rig="threePt" dir="t"/>
        </a:scene3d>
        <a:sp3d prstMaterial="dkEdge"/>
      </dgm:spPr>
      <dgm:t>
        <a:bodyPr/>
        <a:lstStyle/>
        <a:p>
          <a:r>
            <a:rPr lang="en-US" dirty="0"/>
            <a:t>Introduce a Scenario</a:t>
          </a:r>
        </a:p>
      </dgm:t>
    </dgm:pt>
    <dgm:pt modelId="{33CA17A3-5F5E-4015-8BF0-84EE7DA943F4}" type="parTrans" cxnId="{6E6BE7E8-4C16-4224-A52E-D5318B0C9234}">
      <dgm:prSet/>
      <dgm:spPr/>
      <dgm:t>
        <a:bodyPr/>
        <a:lstStyle/>
        <a:p>
          <a:endParaRPr lang="en-US"/>
        </a:p>
      </dgm:t>
    </dgm:pt>
    <dgm:pt modelId="{BB218760-8283-45A3-AA3A-1DCB0122AC38}" type="sibTrans" cxnId="{6E6BE7E8-4C16-4224-A52E-D5318B0C9234}">
      <dgm:prSet/>
      <dgm:spPr/>
      <dgm:t>
        <a:bodyPr/>
        <a:lstStyle/>
        <a:p>
          <a:endParaRPr lang="en-US"/>
        </a:p>
      </dgm:t>
    </dgm:pt>
    <dgm:pt modelId="{C839B81A-876A-49D2-B838-E279D88C92B2}">
      <dgm:prSet phldrT="[Text]">
        <dgm:style>
          <a:lnRef idx="3">
            <a:schemeClr val="lt1"/>
          </a:lnRef>
          <a:fillRef idx="1">
            <a:schemeClr val="accent5"/>
          </a:fillRef>
          <a:effectRef idx="1">
            <a:schemeClr val="accent5"/>
          </a:effectRef>
          <a:fontRef idx="minor">
            <a:schemeClr val="lt1"/>
          </a:fontRef>
        </dgm:style>
      </dgm:prSet>
      <dgm:spPr>
        <a:scene3d>
          <a:camera prst="orthographicFront">
            <a:rot lat="0" lon="0" rev="0"/>
          </a:camera>
          <a:lightRig rig="threePt" dir="t"/>
        </a:scene3d>
        <a:sp3d prstMaterial="dkEdge"/>
      </dgm:spPr>
      <dgm:t>
        <a:bodyPr/>
        <a:lstStyle/>
        <a:p>
          <a:r>
            <a:rPr lang="en-US" dirty="0"/>
            <a:t>Reflect</a:t>
          </a:r>
        </a:p>
      </dgm:t>
    </dgm:pt>
    <dgm:pt modelId="{61C0BEE1-E2F5-4A8C-925F-B1867EFC9E0F}" type="parTrans" cxnId="{DFEA6C37-88B6-46EF-8F0D-2EB01E7A2B2A}">
      <dgm:prSet/>
      <dgm:spPr/>
      <dgm:t>
        <a:bodyPr/>
        <a:lstStyle/>
        <a:p>
          <a:endParaRPr lang="en-US"/>
        </a:p>
      </dgm:t>
    </dgm:pt>
    <dgm:pt modelId="{83C8A844-6D49-4FD4-99CC-DD2B36FE5667}" type="sibTrans" cxnId="{DFEA6C37-88B6-46EF-8F0D-2EB01E7A2B2A}">
      <dgm:prSet/>
      <dgm:spPr/>
      <dgm:t>
        <a:bodyPr/>
        <a:lstStyle/>
        <a:p>
          <a:endParaRPr lang="en-US"/>
        </a:p>
      </dgm:t>
    </dgm:pt>
    <dgm:pt modelId="{D7E4C8C1-AEEB-41F1-8113-85C86736484B}">
      <dgm:prSet phldrT="[Text]">
        <dgm:style>
          <a:lnRef idx="3">
            <a:schemeClr val="lt1"/>
          </a:lnRef>
          <a:fillRef idx="1">
            <a:schemeClr val="accent2"/>
          </a:fillRef>
          <a:effectRef idx="1">
            <a:schemeClr val="accent2"/>
          </a:effectRef>
          <a:fontRef idx="minor">
            <a:schemeClr val="lt1"/>
          </a:fontRef>
        </dgm:style>
      </dgm:prSet>
      <dgm:spPr>
        <a:scene3d>
          <a:camera prst="orthographicFront">
            <a:rot lat="0" lon="0" rev="0"/>
          </a:camera>
          <a:lightRig rig="threePt" dir="t"/>
        </a:scene3d>
        <a:sp3d prstMaterial="dkEdge"/>
      </dgm:spPr>
      <dgm:t>
        <a:bodyPr/>
        <a:lstStyle/>
        <a:p>
          <a:r>
            <a:rPr lang="en-US" dirty="0"/>
            <a:t>Focus on Language</a:t>
          </a:r>
        </a:p>
      </dgm:t>
    </dgm:pt>
    <dgm:pt modelId="{5333DBFA-3D6E-4BCE-A3DE-2238ED93E75E}" type="parTrans" cxnId="{07666D5A-728E-4341-B7E0-2DBA9B33CF26}">
      <dgm:prSet/>
      <dgm:spPr/>
      <dgm:t>
        <a:bodyPr/>
        <a:lstStyle/>
        <a:p>
          <a:endParaRPr lang="en-US"/>
        </a:p>
      </dgm:t>
    </dgm:pt>
    <dgm:pt modelId="{35FB3EB2-2FA1-481C-861C-76A2D66E801D}" type="sibTrans" cxnId="{07666D5A-728E-4341-B7E0-2DBA9B33CF26}">
      <dgm:prSet/>
      <dgm:spPr/>
      <dgm:t>
        <a:bodyPr/>
        <a:lstStyle/>
        <a:p>
          <a:endParaRPr lang="en-US"/>
        </a:p>
      </dgm:t>
    </dgm:pt>
    <dgm:pt modelId="{748665D2-C3EA-43E7-ACDF-ED866C8F07B3}">
      <dgm:prSet phldrT="[Text]">
        <dgm:style>
          <a:lnRef idx="3">
            <a:schemeClr val="lt1"/>
          </a:lnRef>
          <a:fillRef idx="1">
            <a:schemeClr val="accent6"/>
          </a:fillRef>
          <a:effectRef idx="1">
            <a:schemeClr val="accent6"/>
          </a:effectRef>
          <a:fontRef idx="minor">
            <a:schemeClr val="lt1"/>
          </a:fontRef>
        </dgm:style>
      </dgm:prSet>
      <dgm:spPr>
        <a:scene3d>
          <a:camera prst="orthographicFront">
            <a:rot lat="0" lon="0" rev="0"/>
          </a:camera>
          <a:lightRig rig="threePt" dir="t"/>
        </a:scene3d>
        <a:sp3d prstMaterial="dkEdge"/>
      </dgm:spPr>
      <dgm:t>
        <a:bodyPr/>
        <a:lstStyle/>
        <a:p>
          <a:r>
            <a:rPr lang="en-US" dirty="0"/>
            <a:t>Practice</a:t>
          </a:r>
        </a:p>
      </dgm:t>
    </dgm:pt>
    <dgm:pt modelId="{20622B5C-6E07-40EC-90D9-724203BC960A}" type="parTrans" cxnId="{F08559FF-27DA-4465-9DA3-C9C83EE85543}">
      <dgm:prSet/>
      <dgm:spPr/>
      <dgm:t>
        <a:bodyPr/>
        <a:lstStyle/>
        <a:p>
          <a:endParaRPr lang="en-US"/>
        </a:p>
      </dgm:t>
    </dgm:pt>
    <dgm:pt modelId="{31BC08F1-23D9-4A6A-86F2-A51C07ADC5BF}" type="sibTrans" cxnId="{F08559FF-27DA-4465-9DA3-C9C83EE85543}">
      <dgm:prSet/>
      <dgm:spPr/>
      <dgm:t>
        <a:bodyPr/>
        <a:lstStyle/>
        <a:p>
          <a:endParaRPr lang="en-US"/>
        </a:p>
      </dgm:t>
    </dgm:pt>
    <dgm:pt modelId="{B8E260E4-71CC-46BA-BF26-E97E88323629}" type="pres">
      <dgm:prSet presAssocID="{FE59945D-641F-4FE2-9EF5-EF5558692BEC}" presName="compositeShape" presStyleCnt="0">
        <dgm:presLayoutVars>
          <dgm:chMax val="7"/>
          <dgm:dir/>
          <dgm:resizeHandles val="exact"/>
        </dgm:presLayoutVars>
      </dgm:prSet>
      <dgm:spPr/>
    </dgm:pt>
    <dgm:pt modelId="{3E54BF44-7B44-4682-8009-ECD93E7A80E8}" type="pres">
      <dgm:prSet presAssocID="{FE59945D-641F-4FE2-9EF5-EF5558692BEC}" presName="wedge1" presStyleLbl="node1" presStyleIdx="0" presStyleCnt="4" custAng="0"/>
      <dgm:spPr/>
      <dgm:t>
        <a:bodyPr/>
        <a:lstStyle/>
        <a:p>
          <a:endParaRPr lang="en-CA"/>
        </a:p>
      </dgm:t>
    </dgm:pt>
    <dgm:pt modelId="{FA5A28F2-E82B-40B1-93A1-CD282184D598}" type="pres">
      <dgm:prSet presAssocID="{FE59945D-641F-4FE2-9EF5-EF5558692BEC}" presName="dummy1a" presStyleCnt="0"/>
      <dgm:spPr>
        <a:scene3d>
          <a:camera prst="orthographicFront">
            <a:rot lat="0" lon="0" rev="0"/>
          </a:camera>
          <a:lightRig rig="threePt" dir="t"/>
        </a:scene3d>
        <a:sp3d prstMaterial="dkEdge"/>
      </dgm:spPr>
    </dgm:pt>
    <dgm:pt modelId="{815FA1E2-70A6-415C-B778-9272D49758A6}" type="pres">
      <dgm:prSet presAssocID="{FE59945D-641F-4FE2-9EF5-EF5558692BEC}" presName="dummy1b" presStyleCnt="0"/>
      <dgm:spPr>
        <a:scene3d>
          <a:camera prst="orthographicFront">
            <a:rot lat="0" lon="0" rev="0"/>
          </a:camera>
          <a:lightRig rig="threePt" dir="t"/>
        </a:scene3d>
        <a:sp3d prstMaterial="dkEdge"/>
      </dgm:spPr>
    </dgm:pt>
    <dgm:pt modelId="{C4A897C1-C602-4EAE-A1A1-F50B60A801B0}" type="pres">
      <dgm:prSet presAssocID="{FE59945D-641F-4FE2-9EF5-EF5558692BEC}" presName="wedge1Tx" presStyleLbl="node1" presStyleIdx="0" presStyleCnt="4">
        <dgm:presLayoutVars>
          <dgm:chMax val="0"/>
          <dgm:chPref val="0"/>
          <dgm:bulletEnabled val="1"/>
        </dgm:presLayoutVars>
      </dgm:prSet>
      <dgm:spPr/>
      <dgm:t>
        <a:bodyPr/>
        <a:lstStyle/>
        <a:p>
          <a:endParaRPr lang="en-CA"/>
        </a:p>
      </dgm:t>
    </dgm:pt>
    <dgm:pt modelId="{95483106-99D8-49CA-9DF6-8F0F66131544}" type="pres">
      <dgm:prSet presAssocID="{FE59945D-641F-4FE2-9EF5-EF5558692BEC}" presName="wedge2" presStyleLbl="node1" presStyleIdx="1" presStyleCnt="4"/>
      <dgm:spPr/>
      <dgm:t>
        <a:bodyPr/>
        <a:lstStyle/>
        <a:p>
          <a:endParaRPr lang="en-CA"/>
        </a:p>
      </dgm:t>
    </dgm:pt>
    <dgm:pt modelId="{1B0AB72F-EBAF-4E70-A4F8-30C7F2A8CCA3}" type="pres">
      <dgm:prSet presAssocID="{FE59945D-641F-4FE2-9EF5-EF5558692BEC}" presName="dummy2a" presStyleCnt="0"/>
      <dgm:spPr>
        <a:scene3d>
          <a:camera prst="orthographicFront">
            <a:rot lat="0" lon="0" rev="0"/>
          </a:camera>
          <a:lightRig rig="threePt" dir="t"/>
        </a:scene3d>
        <a:sp3d prstMaterial="dkEdge"/>
      </dgm:spPr>
    </dgm:pt>
    <dgm:pt modelId="{163626FE-2D7A-4CF8-B4BB-303C30C4EA40}" type="pres">
      <dgm:prSet presAssocID="{FE59945D-641F-4FE2-9EF5-EF5558692BEC}" presName="dummy2b" presStyleCnt="0"/>
      <dgm:spPr>
        <a:scene3d>
          <a:camera prst="orthographicFront">
            <a:rot lat="0" lon="0" rev="0"/>
          </a:camera>
          <a:lightRig rig="threePt" dir="t"/>
        </a:scene3d>
        <a:sp3d prstMaterial="dkEdge"/>
      </dgm:spPr>
    </dgm:pt>
    <dgm:pt modelId="{90AF7E7C-D849-477D-8846-E2BAB6CAAF4C}" type="pres">
      <dgm:prSet presAssocID="{FE59945D-641F-4FE2-9EF5-EF5558692BEC}" presName="wedge2Tx" presStyleLbl="node1" presStyleIdx="1" presStyleCnt="4">
        <dgm:presLayoutVars>
          <dgm:chMax val="0"/>
          <dgm:chPref val="0"/>
          <dgm:bulletEnabled val="1"/>
        </dgm:presLayoutVars>
      </dgm:prSet>
      <dgm:spPr/>
      <dgm:t>
        <a:bodyPr/>
        <a:lstStyle/>
        <a:p>
          <a:endParaRPr lang="en-CA"/>
        </a:p>
      </dgm:t>
    </dgm:pt>
    <dgm:pt modelId="{A2644D6E-7344-421E-B647-1F7285A8A862}" type="pres">
      <dgm:prSet presAssocID="{FE59945D-641F-4FE2-9EF5-EF5558692BEC}" presName="wedge3" presStyleLbl="node1" presStyleIdx="2" presStyleCnt="4"/>
      <dgm:spPr/>
      <dgm:t>
        <a:bodyPr/>
        <a:lstStyle/>
        <a:p>
          <a:endParaRPr lang="en-CA"/>
        </a:p>
      </dgm:t>
    </dgm:pt>
    <dgm:pt modelId="{8F28A8E7-6BA3-48C0-A519-4C955B737216}" type="pres">
      <dgm:prSet presAssocID="{FE59945D-641F-4FE2-9EF5-EF5558692BEC}" presName="dummy3a" presStyleCnt="0"/>
      <dgm:spPr>
        <a:scene3d>
          <a:camera prst="orthographicFront">
            <a:rot lat="0" lon="0" rev="0"/>
          </a:camera>
          <a:lightRig rig="threePt" dir="t"/>
        </a:scene3d>
        <a:sp3d prstMaterial="dkEdge"/>
      </dgm:spPr>
    </dgm:pt>
    <dgm:pt modelId="{723703AA-A69A-4F6C-85A4-67D9237483C9}" type="pres">
      <dgm:prSet presAssocID="{FE59945D-641F-4FE2-9EF5-EF5558692BEC}" presName="dummy3b" presStyleCnt="0"/>
      <dgm:spPr>
        <a:scene3d>
          <a:camera prst="orthographicFront">
            <a:rot lat="0" lon="0" rev="0"/>
          </a:camera>
          <a:lightRig rig="threePt" dir="t"/>
        </a:scene3d>
        <a:sp3d prstMaterial="dkEdge"/>
      </dgm:spPr>
    </dgm:pt>
    <dgm:pt modelId="{C6D7F49A-7303-455C-BF67-860A20A7BE6D}" type="pres">
      <dgm:prSet presAssocID="{FE59945D-641F-4FE2-9EF5-EF5558692BEC}" presName="wedge3Tx" presStyleLbl="node1" presStyleIdx="2" presStyleCnt="4">
        <dgm:presLayoutVars>
          <dgm:chMax val="0"/>
          <dgm:chPref val="0"/>
          <dgm:bulletEnabled val="1"/>
        </dgm:presLayoutVars>
      </dgm:prSet>
      <dgm:spPr/>
      <dgm:t>
        <a:bodyPr/>
        <a:lstStyle/>
        <a:p>
          <a:endParaRPr lang="en-CA"/>
        </a:p>
      </dgm:t>
    </dgm:pt>
    <dgm:pt modelId="{386D22C3-19C7-4070-B244-9BF33F41A550}" type="pres">
      <dgm:prSet presAssocID="{FE59945D-641F-4FE2-9EF5-EF5558692BEC}" presName="wedge4" presStyleLbl="node1" presStyleIdx="3" presStyleCnt="4"/>
      <dgm:spPr/>
      <dgm:t>
        <a:bodyPr/>
        <a:lstStyle/>
        <a:p>
          <a:endParaRPr lang="en-CA"/>
        </a:p>
      </dgm:t>
    </dgm:pt>
    <dgm:pt modelId="{43FFEEDD-5960-4BEB-BF32-A72E330A5A07}" type="pres">
      <dgm:prSet presAssocID="{FE59945D-641F-4FE2-9EF5-EF5558692BEC}" presName="dummy4a" presStyleCnt="0"/>
      <dgm:spPr>
        <a:scene3d>
          <a:camera prst="orthographicFront">
            <a:rot lat="0" lon="0" rev="0"/>
          </a:camera>
          <a:lightRig rig="threePt" dir="t"/>
        </a:scene3d>
        <a:sp3d prstMaterial="dkEdge"/>
      </dgm:spPr>
    </dgm:pt>
    <dgm:pt modelId="{42EC82CE-7D2B-4F48-B80B-BDD7336938D4}" type="pres">
      <dgm:prSet presAssocID="{FE59945D-641F-4FE2-9EF5-EF5558692BEC}" presName="dummy4b" presStyleCnt="0"/>
      <dgm:spPr>
        <a:scene3d>
          <a:camera prst="orthographicFront">
            <a:rot lat="0" lon="0" rev="0"/>
          </a:camera>
          <a:lightRig rig="threePt" dir="t"/>
        </a:scene3d>
        <a:sp3d prstMaterial="dkEdge"/>
      </dgm:spPr>
    </dgm:pt>
    <dgm:pt modelId="{ABFA965B-F085-4CDA-9E3F-35F76D563305}" type="pres">
      <dgm:prSet presAssocID="{FE59945D-641F-4FE2-9EF5-EF5558692BEC}" presName="wedge4Tx" presStyleLbl="node1" presStyleIdx="3" presStyleCnt="4">
        <dgm:presLayoutVars>
          <dgm:chMax val="0"/>
          <dgm:chPref val="0"/>
          <dgm:bulletEnabled val="1"/>
        </dgm:presLayoutVars>
      </dgm:prSet>
      <dgm:spPr/>
      <dgm:t>
        <a:bodyPr/>
        <a:lstStyle/>
        <a:p>
          <a:endParaRPr lang="en-CA"/>
        </a:p>
      </dgm:t>
    </dgm:pt>
    <dgm:pt modelId="{CC3F3914-C42D-4950-880C-46054948C883}" type="pres">
      <dgm:prSet presAssocID="{BB218760-8283-45A3-AA3A-1DCB0122AC38}" presName="arrowWedge1" presStyleLbl="fgSibTrans2D1" presStyleIdx="0" presStyleCnt="4"/>
      <dgm:spPr>
        <a:scene3d>
          <a:camera prst="orthographicFront">
            <a:rot lat="0" lon="0" rev="0"/>
          </a:camera>
          <a:lightRig rig="threePt" dir="t"/>
        </a:scene3d>
        <a:sp3d prstMaterial="dkEdge"/>
      </dgm:spPr>
    </dgm:pt>
    <dgm:pt modelId="{C386951D-2621-47F5-B6EB-C538C7392D17}" type="pres">
      <dgm:prSet presAssocID="{83C8A844-6D49-4FD4-99CC-DD2B36FE5667}" presName="arrowWedge2" presStyleLbl="fgSibTrans2D1" presStyleIdx="1" presStyleCnt="4"/>
      <dgm:spPr>
        <a:scene3d>
          <a:camera prst="orthographicFront">
            <a:rot lat="0" lon="0" rev="0"/>
          </a:camera>
          <a:lightRig rig="threePt" dir="t"/>
        </a:scene3d>
        <a:sp3d prstMaterial="dkEdge"/>
      </dgm:spPr>
    </dgm:pt>
    <dgm:pt modelId="{E0087D48-8343-4D6D-BCB1-992C14D58736}" type="pres">
      <dgm:prSet presAssocID="{35FB3EB2-2FA1-481C-861C-76A2D66E801D}" presName="arrowWedge3" presStyleLbl="fgSibTrans2D1" presStyleIdx="2" presStyleCnt="4"/>
      <dgm:spPr>
        <a:scene3d>
          <a:camera prst="orthographicFront">
            <a:rot lat="0" lon="0" rev="0"/>
          </a:camera>
          <a:lightRig rig="threePt" dir="t"/>
        </a:scene3d>
        <a:sp3d prstMaterial="dkEdge"/>
      </dgm:spPr>
    </dgm:pt>
    <dgm:pt modelId="{EF4D4953-2E46-4AB6-8F4C-3BBFE89A826F}" type="pres">
      <dgm:prSet presAssocID="{31BC08F1-23D9-4A6A-86F2-A51C07ADC5BF}" presName="arrowWedge4" presStyleLbl="fgSibTrans2D1" presStyleIdx="3" presStyleCnt="4"/>
      <dgm:spPr>
        <a:scene3d>
          <a:camera prst="orthographicFront">
            <a:rot lat="0" lon="0" rev="0"/>
          </a:camera>
          <a:lightRig rig="threePt" dir="t"/>
        </a:scene3d>
        <a:sp3d prstMaterial="dkEdge"/>
      </dgm:spPr>
    </dgm:pt>
  </dgm:ptLst>
  <dgm:cxnLst>
    <dgm:cxn modelId="{6E6BE7E8-4C16-4224-A52E-D5318B0C9234}" srcId="{FE59945D-641F-4FE2-9EF5-EF5558692BEC}" destId="{D4664B19-A95C-4A3B-830D-D204421C1021}" srcOrd="0" destOrd="0" parTransId="{33CA17A3-5F5E-4015-8BF0-84EE7DA943F4}" sibTransId="{BB218760-8283-45A3-AA3A-1DCB0122AC38}"/>
    <dgm:cxn modelId="{07666D5A-728E-4341-B7E0-2DBA9B33CF26}" srcId="{FE59945D-641F-4FE2-9EF5-EF5558692BEC}" destId="{D7E4C8C1-AEEB-41F1-8113-85C86736484B}" srcOrd="2" destOrd="0" parTransId="{5333DBFA-3D6E-4BCE-A3DE-2238ED93E75E}" sibTransId="{35FB3EB2-2FA1-481C-861C-76A2D66E801D}"/>
    <dgm:cxn modelId="{0A6DE9A8-9C88-4342-96A7-9202D1A0D80D}" type="presOf" srcId="{D7E4C8C1-AEEB-41F1-8113-85C86736484B}" destId="{A2644D6E-7344-421E-B647-1F7285A8A862}" srcOrd="0" destOrd="0" presId="urn:microsoft.com/office/officeart/2005/8/layout/cycle8"/>
    <dgm:cxn modelId="{DA23ADCA-B22C-444B-ADA8-37CC858800FB}" type="presOf" srcId="{D4664B19-A95C-4A3B-830D-D204421C1021}" destId="{C4A897C1-C602-4EAE-A1A1-F50B60A801B0}" srcOrd="1" destOrd="0" presId="urn:microsoft.com/office/officeart/2005/8/layout/cycle8"/>
    <dgm:cxn modelId="{AC3BB7EA-BC22-4E8A-8C96-0D2CAD6F7158}" type="presOf" srcId="{748665D2-C3EA-43E7-ACDF-ED866C8F07B3}" destId="{ABFA965B-F085-4CDA-9E3F-35F76D563305}" srcOrd="1" destOrd="0" presId="urn:microsoft.com/office/officeart/2005/8/layout/cycle8"/>
    <dgm:cxn modelId="{CD0E9080-6ED9-497E-AD9E-B5EEC2586117}" type="presOf" srcId="{C839B81A-876A-49D2-B838-E279D88C92B2}" destId="{90AF7E7C-D849-477D-8846-E2BAB6CAAF4C}" srcOrd="1" destOrd="0" presId="urn:microsoft.com/office/officeart/2005/8/layout/cycle8"/>
    <dgm:cxn modelId="{83A7C0E2-257C-4E88-B1FF-08C13D9B83FD}" type="presOf" srcId="{C839B81A-876A-49D2-B838-E279D88C92B2}" destId="{95483106-99D8-49CA-9DF6-8F0F66131544}" srcOrd="0" destOrd="0" presId="urn:microsoft.com/office/officeart/2005/8/layout/cycle8"/>
    <dgm:cxn modelId="{F08559FF-27DA-4465-9DA3-C9C83EE85543}" srcId="{FE59945D-641F-4FE2-9EF5-EF5558692BEC}" destId="{748665D2-C3EA-43E7-ACDF-ED866C8F07B3}" srcOrd="3" destOrd="0" parTransId="{20622B5C-6E07-40EC-90D9-724203BC960A}" sibTransId="{31BC08F1-23D9-4A6A-86F2-A51C07ADC5BF}"/>
    <dgm:cxn modelId="{DFEA6C37-88B6-46EF-8F0D-2EB01E7A2B2A}" srcId="{FE59945D-641F-4FE2-9EF5-EF5558692BEC}" destId="{C839B81A-876A-49D2-B838-E279D88C92B2}" srcOrd="1" destOrd="0" parTransId="{61C0BEE1-E2F5-4A8C-925F-B1867EFC9E0F}" sibTransId="{83C8A844-6D49-4FD4-99CC-DD2B36FE5667}"/>
    <dgm:cxn modelId="{4B92DE8C-E90F-48F1-8DE4-1B777C94B4EE}" type="presOf" srcId="{748665D2-C3EA-43E7-ACDF-ED866C8F07B3}" destId="{386D22C3-19C7-4070-B244-9BF33F41A550}" srcOrd="0" destOrd="0" presId="urn:microsoft.com/office/officeart/2005/8/layout/cycle8"/>
    <dgm:cxn modelId="{61BF1CB9-2BD9-46E2-B66F-E82307001F05}" type="presOf" srcId="{D7E4C8C1-AEEB-41F1-8113-85C86736484B}" destId="{C6D7F49A-7303-455C-BF67-860A20A7BE6D}" srcOrd="1" destOrd="0" presId="urn:microsoft.com/office/officeart/2005/8/layout/cycle8"/>
    <dgm:cxn modelId="{F8499BBF-2063-4252-8C56-7AFA6DB5EB79}" type="presOf" srcId="{FE59945D-641F-4FE2-9EF5-EF5558692BEC}" destId="{B8E260E4-71CC-46BA-BF26-E97E88323629}" srcOrd="0" destOrd="0" presId="urn:microsoft.com/office/officeart/2005/8/layout/cycle8"/>
    <dgm:cxn modelId="{EE4D6B81-6024-4098-9E4E-845480859805}" type="presOf" srcId="{D4664B19-A95C-4A3B-830D-D204421C1021}" destId="{3E54BF44-7B44-4682-8009-ECD93E7A80E8}" srcOrd="0" destOrd="0" presId="urn:microsoft.com/office/officeart/2005/8/layout/cycle8"/>
    <dgm:cxn modelId="{E2F657E1-05A4-4908-94A6-45AF0A03E7B8}" type="presParOf" srcId="{B8E260E4-71CC-46BA-BF26-E97E88323629}" destId="{3E54BF44-7B44-4682-8009-ECD93E7A80E8}" srcOrd="0" destOrd="0" presId="urn:microsoft.com/office/officeart/2005/8/layout/cycle8"/>
    <dgm:cxn modelId="{6827748D-18B7-4527-8549-0D288AD3372C}" type="presParOf" srcId="{B8E260E4-71CC-46BA-BF26-E97E88323629}" destId="{FA5A28F2-E82B-40B1-93A1-CD282184D598}" srcOrd="1" destOrd="0" presId="urn:microsoft.com/office/officeart/2005/8/layout/cycle8"/>
    <dgm:cxn modelId="{D7B8E9A6-87EF-4CB0-AD85-647978C6588F}" type="presParOf" srcId="{B8E260E4-71CC-46BA-BF26-E97E88323629}" destId="{815FA1E2-70A6-415C-B778-9272D49758A6}" srcOrd="2" destOrd="0" presId="urn:microsoft.com/office/officeart/2005/8/layout/cycle8"/>
    <dgm:cxn modelId="{2F3DD19C-B419-42C0-977E-2700253B2481}" type="presParOf" srcId="{B8E260E4-71CC-46BA-BF26-E97E88323629}" destId="{C4A897C1-C602-4EAE-A1A1-F50B60A801B0}" srcOrd="3" destOrd="0" presId="urn:microsoft.com/office/officeart/2005/8/layout/cycle8"/>
    <dgm:cxn modelId="{E64DCD6A-AF6C-4F1E-8CAA-4DE7CB2760DA}" type="presParOf" srcId="{B8E260E4-71CC-46BA-BF26-E97E88323629}" destId="{95483106-99D8-49CA-9DF6-8F0F66131544}" srcOrd="4" destOrd="0" presId="urn:microsoft.com/office/officeart/2005/8/layout/cycle8"/>
    <dgm:cxn modelId="{572ABA02-2101-45BE-B2B6-2A443B63A2E8}" type="presParOf" srcId="{B8E260E4-71CC-46BA-BF26-E97E88323629}" destId="{1B0AB72F-EBAF-4E70-A4F8-30C7F2A8CCA3}" srcOrd="5" destOrd="0" presId="urn:microsoft.com/office/officeart/2005/8/layout/cycle8"/>
    <dgm:cxn modelId="{F2EE772E-6CEE-4701-B0E7-B2EF6C830DE8}" type="presParOf" srcId="{B8E260E4-71CC-46BA-BF26-E97E88323629}" destId="{163626FE-2D7A-4CF8-B4BB-303C30C4EA40}" srcOrd="6" destOrd="0" presId="urn:microsoft.com/office/officeart/2005/8/layout/cycle8"/>
    <dgm:cxn modelId="{9640A51E-252F-410C-B89D-2A7ABF531AF5}" type="presParOf" srcId="{B8E260E4-71CC-46BA-BF26-E97E88323629}" destId="{90AF7E7C-D849-477D-8846-E2BAB6CAAF4C}" srcOrd="7" destOrd="0" presId="urn:microsoft.com/office/officeart/2005/8/layout/cycle8"/>
    <dgm:cxn modelId="{42083571-653E-4005-AD9E-D9D428B117DB}" type="presParOf" srcId="{B8E260E4-71CC-46BA-BF26-E97E88323629}" destId="{A2644D6E-7344-421E-B647-1F7285A8A862}" srcOrd="8" destOrd="0" presId="urn:microsoft.com/office/officeart/2005/8/layout/cycle8"/>
    <dgm:cxn modelId="{860290C4-6656-47E9-969F-66509A6EC2AB}" type="presParOf" srcId="{B8E260E4-71CC-46BA-BF26-E97E88323629}" destId="{8F28A8E7-6BA3-48C0-A519-4C955B737216}" srcOrd="9" destOrd="0" presId="urn:microsoft.com/office/officeart/2005/8/layout/cycle8"/>
    <dgm:cxn modelId="{010284A7-F040-439B-B507-0281880105A9}" type="presParOf" srcId="{B8E260E4-71CC-46BA-BF26-E97E88323629}" destId="{723703AA-A69A-4F6C-85A4-67D9237483C9}" srcOrd="10" destOrd="0" presId="urn:microsoft.com/office/officeart/2005/8/layout/cycle8"/>
    <dgm:cxn modelId="{B503890F-A82D-4BBA-8C23-3D58259E4E14}" type="presParOf" srcId="{B8E260E4-71CC-46BA-BF26-E97E88323629}" destId="{C6D7F49A-7303-455C-BF67-860A20A7BE6D}" srcOrd="11" destOrd="0" presId="urn:microsoft.com/office/officeart/2005/8/layout/cycle8"/>
    <dgm:cxn modelId="{8A81B1F9-FBEB-41F2-98FA-09411DA1B252}" type="presParOf" srcId="{B8E260E4-71CC-46BA-BF26-E97E88323629}" destId="{386D22C3-19C7-4070-B244-9BF33F41A550}" srcOrd="12" destOrd="0" presId="urn:microsoft.com/office/officeart/2005/8/layout/cycle8"/>
    <dgm:cxn modelId="{133D4ACF-726A-4A64-A690-068CDADDD020}" type="presParOf" srcId="{B8E260E4-71CC-46BA-BF26-E97E88323629}" destId="{43FFEEDD-5960-4BEB-BF32-A72E330A5A07}" srcOrd="13" destOrd="0" presId="urn:microsoft.com/office/officeart/2005/8/layout/cycle8"/>
    <dgm:cxn modelId="{021612CA-33E5-454B-8EF2-C2F1DDA465DC}" type="presParOf" srcId="{B8E260E4-71CC-46BA-BF26-E97E88323629}" destId="{42EC82CE-7D2B-4F48-B80B-BDD7336938D4}" srcOrd="14" destOrd="0" presId="urn:microsoft.com/office/officeart/2005/8/layout/cycle8"/>
    <dgm:cxn modelId="{D9657F58-FC91-41E0-BDF5-074E42B63CCA}" type="presParOf" srcId="{B8E260E4-71CC-46BA-BF26-E97E88323629}" destId="{ABFA965B-F085-4CDA-9E3F-35F76D563305}" srcOrd="15" destOrd="0" presId="urn:microsoft.com/office/officeart/2005/8/layout/cycle8"/>
    <dgm:cxn modelId="{CC043A55-853D-4A06-BF83-81D69860F81B}" type="presParOf" srcId="{B8E260E4-71CC-46BA-BF26-E97E88323629}" destId="{CC3F3914-C42D-4950-880C-46054948C883}" srcOrd="16" destOrd="0" presId="urn:microsoft.com/office/officeart/2005/8/layout/cycle8"/>
    <dgm:cxn modelId="{4A4BFFBC-5F15-4591-83A9-3FBA78BBE7C9}" type="presParOf" srcId="{B8E260E4-71CC-46BA-BF26-E97E88323629}" destId="{C386951D-2621-47F5-B6EB-C538C7392D17}" srcOrd="17" destOrd="0" presId="urn:microsoft.com/office/officeart/2005/8/layout/cycle8"/>
    <dgm:cxn modelId="{EE1101F0-15A8-4722-B7DD-3EACD1BD4753}" type="presParOf" srcId="{B8E260E4-71CC-46BA-BF26-E97E88323629}" destId="{E0087D48-8343-4D6D-BCB1-992C14D58736}" srcOrd="18" destOrd="0" presId="urn:microsoft.com/office/officeart/2005/8/layout/cycle8"/>
    <dgm:cxn modelId="{6381F10F-B2AA-4680-A3C5-6279C035667A}" type="presParOf" srcId="{B8E260E4-71CC-46BA-BF26-E97E88323629}" destId="{EF4D4953-2E46-4AB6-8F4C-3BBFE89A826F}" srcOrd="19" destOrd="0" presId="urn:microsoft.com/office/officeart/2005/8/layout/cycle8"/>
  </dgm:cxnLst>
  <dgm:bg>
    <a:noFill/>
    <a:effectLst>
      <a:softEdge rad="393700"/>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59945D-641F-4FE2-9EF5-EF5558692BEC}" type="doc">
      <dgm:prSet loTypeId="urn:microsoft.com/office/officeart/2005/8/layout/cycle8" loCatId="cycle" qsTypeId="urn:microsoft.com/office/officeart/2005/8/quickstyle/simple1" qsCatId="simple" csTypeId="urn:microsoft.com/office/officeart/2005/8/colors/accent1_2" csCatId="accent1" phldr="1"/>
      <dgm:spPr>
        <a:scene3d>
          <a:camera prst="orthographicFront">
            <a:rot lat="0" lon="0" rev="0"/>
          </a:camera>
          <a:lightRig rig="threePt" dir="t"/>
        </a:scene3d>
      </dgm:spPr>
    </dgm:pt>
    <dgm:pt modelId="{D4664B19-A95C-4A3B-830D-D204421C1021}">
      <dgm:prSet phldrT="[Text]">
        <dgm:style>
          <a:lnRef idx="2">
            <a:schemeClr val="accent4">
              <a:shade val="50000"/>
            </a:schemeClr>
          </a:lnRef>
          <a:fillRef idx="1">
            <a:schemeClr val="accent4"/>
          </a:fillRef>
          <a:effectRef idx="0">
            <a:schemeClr val="accent4"/>
          </a:effectRef>
          <a:fontRef idx="minor">
            <a:schemeClr val="lt1"/>
          </a:fontRef>
        </dgm:style>
      </dgm:prSet>
      <dgm:spPr>
        <a:scene3d>
          <a:camera prst="orthographicFront">
            <a:rot lat="0" lon="0" rev="0"/>
          </a:camera>
          <a:lightRig rig="threePt" dir="t"/>
        </a:scene3d>
        <a:sp3d prstMaterial="dkEdge"/>
      </dgm:spPr>
      <dgm:t>
        <a:bodyPr/>
        <a:lstStyle/>
        <a:p>
          <a:r>
            <a:rPr lang="en-US" dirty="0"/>
            <a:t>Introduce a Scenario</a:t>
          </a:r>
        </a:p>
      </dgm:t>
    </dgm:pt>
    <dgm:pt modelId="{33CA17A3-5F5E-4015-8BF0-84EE7DA943F4}" type="parTrans" cxnId="{6E6BE7E8-4C16-4224-A52E-D5318B0C9234}">
      <dgm:prSet/>
      <dgm:spPr/>
      <dgm:t>
        <a:bodyPr/>
        <a:lstStyle/>
        <a:p>
          <a:endParaRPr lang="en-US"/>
        </a:p>
      </dgm:t>
    </dgm:pt>
    <dgm:pt modelId="{BB218760-8283-45A3-AA3A-1DCB0122AC38}" type="sibTrans" cxnId="{6E6BE7E8-4C16-4224-A52E-D5318B0C9234}">
      <dgm:prSet/>
      <dgm:spPr/>
      <dgm:t>
        <a:bodyPr/>
        <a:lstStyle/>
        <a:p>
          <a:endParaRPr lang="en-US"/>
        </a:p>
      </dgm:t>
    </dgm:pt>
    <dgm:pt modelId="{C839B81A-876A-49D2-B838-E279D88C92B2}">
      <dgm:prSet phldrT="[Text]">
        <dgm:style>
          <a:lnRef idx="3">
            <a:schemeClr val="lt1"/>
          </a:lnRef>
          <a:fillRef idx="1">
            <a:schemeClr val="accent5"/>
          </a:fillRef>
          <a:effectRef idx="1">
            <a:schemeClr val="accent5"/>
          </a:effectRef>
          <a:fontRef idx="minor">
            <a:schemeClr val="lt1"/>
          </a:fontRef>
        </dgm:style>
      </dgm:prSet>
      <dgm:spPr>
        <a:scene3d>
          <a:camera prst="orthographicFront">
            <a:rot lat="0" lon="0" rev="0"/>
          </a:camera>
          <a:lightRig rig="threePt" dir="t"/>
        </a:scene3d>
        <a:sp3d prstMaterial="dkEdge"/>
      </dgm:spPr>
      <dgm:t>
        <a:bodyPr/>
        <a:lstStyle/>
        <a:p>
          <a:r>
            <a:rPr lang="en-US" dirty="0"/>
            <a:t>Reflect</a:t>
          </a:r>
        </a:p>
      </dgm:t>
    </dgm:pt>
    <dgm:pt modelId="{61C0BEE1-E2F5-4A8C-925F-B1867EFC9E0F}" type="parTrans" cxnId="{DFEA6C37-88B6-46EF-8F0D-2EB01E7A2B2A}">
      <dgm:prSet/>
      <dgm:spPr/>
      <dgm:t>
        <a:bodyPr/>
        <a:lstStyle/>
        <a:p>
          <a:endParaRPr lang="en-US"/>
        </a:p>
      </dgm:t>
    </dgm:pt>
    <dgm:pt modelId="{83C8A844-6D49-4FD4-99CC-DD2B36FE5667}" type="sibTrans" cxnId="{DFEA6C37-88B6-46EF-8F0D-2EB01E7A2B2A}">
      <dgm:prSet/>
      <dgm:spPr/>
      <dgm:t>
        <a:bodyPr/>
        <a:lstStyle/>
        <a:p>
          <a:endParaRPr lang="en-US"/>
        </a:p>
      </dgm:t>
    </dgm:pt>
    <dgm:pt modelId="{D7E4C8C1-AEEB-41F1-8113-85C86736484B}">
      <dgm:prSet phldrT="[Text]">
        <dgm:style>
          <a:lnRef idx="3">
            <a:schemeClr val="lt1"/>
          </a:lnRef>
          <a:fillRef idx="1">
            <a:schemeClr val="accent2"/>
          </a:fillRef>
          <a:effectRef idx="1">
            <a:schemeClr val="accent2"/>
          </a:effectRef>
          <a:fontRef idx="minor">
            <a:schemeClr val="lt1"/>
          </a:fontRef>
        </dgm:style>
      </dgm:prSet>
      <dgm:spPr>
        <a:scene3d>
          <a:camera prst="orthographicFront">
            <a:rot lat="0" lon="0" rev="0"/>
          </a:camera>
          <a:lightRig rig="threePt" dir="t"/>
        </a:scene3d>
        <a:sp3d prstMaterial="dkEdge"/>
      </dgm:spPr>
      <dgm:t>
        <a:bodyPr/>
        <a:lstStyle/>
        <a:p>
          <a:r>
            <a:rPr lang="en-US" dirty="0"/>
            <a:t>Focus on Language</a:t>
          </a:r>
        </a:p>
      </dgm:t>
    </dgm:pt>
    <dgm:pt modelId="{5333DBFA-3D6E-4BCE-A3DE-2238ED93E75E}" type="parTrans" cxnId="{07666D5A-728E-4341-B7E0-2DBA9B33CF26}">
      <dgm:prSet/>
      <dgm:spPr/>
      <dgm:t>
        <a:bodyPr/>
        <a:lstStyle/>
        <a:p>
          <a:endParaRPr lang="en-US"/>
        </a:p>
      </dgm:t>
    </dgm:pt>
    <dgm:pt modelId="{35FB3EB2-2FA1-481C-861C-76A2D66E801D}" type="sibTrans" cxnId="{07666D5A-728E-4341-B7E0-2DBA9B33CF26}">
      <dgm:prSet/>
      <dgm:spPr/>
      <dgm:t>
        <a:bodyPr/>
        <a:lstStyle/>
        <a:p>
          <a:endParaRPr lang="en-US"/>
        </a:p>
      </dgm:t>
    </dgm:pt>
    <dgm:pt modelId="{748665D2-C3EA-43E7-ACDF-ED866C8F07B3}">
      <dgm:prSet phldrT="[Text]">
        <dgm:style>
          <a:lnRef idx="3">
            <a:schemeClr val="lt1"/>
          </a:lnRef>
          <a:fillRef idx="1">
            <a:schemeClr val="accent6"/>
          </a:fillRef>
          <a:effectRef idx="1">
            <a:schemeClr val="accent6"/>
          </a:effectRef>
          <a:fontRef idx="minor">
            <a:schemeClr val="lt1"/>
          </a:fontRef>
        </dgm:style>
      </dgm:prSet>
      <dgm:spPr>
        <a:scene3d>
          <a:camera prst="orthographicFront">
            <a:rot lat="0" lon="0" rev="0"/>
          </a:camera>
          <a:lightRig rig="threePt" dir="t"/>
        </a:scene3d>
        <a:sp3d prstMaterial="dkEdge"/>
      </dgm:spPr>
      <dgm:t>
        <a:bodyPr/>
        <a:lstStyle/>
        <a:p>
          <a:r>
            <a:rPr lang="en-US" dirty="0"/>
            <a:t>Practice</a:t>
          </a:r>
        </a:p>
      </dgm:t>
    </dgm:pt>
    <dgm:pt modelId="{20622B5C-6E07-40EC-90D9-724203BC960A}" type="parTrans" cxnId="{F08559FF-27DA-4465-9DA3-C9C83EE85543}">
      <dgm:prSet/>
      <dgm:spPr/>
      <dgm:t>
        <a:bodyPr/>
        <a:lstStyle/>
        <a:p>
          <a:endParaRPr lang="en-US"/>
        </a:p>
      </dgm:t>
    </dgm:pt>
    <dgm:pt modelId="{31BC08F1-23D9-4A6A-86F2-A51C07ADC5BF}" type="sibTrans" cxnId="{F08559FF-27DA-4465-9DA3-C9C83EE85543}">
      <dgm:prSet/>
      <dgm:spPr/>
      <dgm:t>
        <a:bodyPr/>
        <a:lstStyle/>
        <a:p>
          <a:endParaRPr lang="en-US"/>
        </a:p>
      </dgm:t>
    </dgm:pt>
    <dgm:pt modelId="{B8E260E4-71CC-46BA-BF26-E97E88323629}" type="pres">
      <dgm:prSet presAssocID="{FE59945D-641F-4FE2-9EF5-EF5558692BEC}" presName="compositeShape" presStyleCnt="0">
        <dgm:presLayoutVars>
          <dgm:chMax val="7"/>
          <dgm:dir/>
          <dgm:resizeHandles val="exact"/>
        </dgm:presLayoutVars>
      </dgm:prSet>
      <dgm:spPr/>
    </dgm:pt>
    <dgm:pt modelId="{3E54BF44-7B44-4682-8009-ECD93E7A80E8}" type="pres">
      <dgm:prSet presAssocID="{FE59945D-641F-4FE2-9EF5-EF5558692BEC}" presName="wedge1" presStyleLbl="node1" presStyleIdx="0" presStyleCnt="4" custAng="0"/>
      <dgm:spPr/>
      <dgm:t>
        <a:bodyPr/>
        <a:lstStyle/>
        <a:p>
          <a:endParaRPr lang="en-CA"/>
        </a:p>
      </dgm:t>
    </dgm:pt>
    <dgm:pt modelId="{FA5A28F2-E82B-40B1-93A1-CD282184D598}" type="pres">
      <dgm:prSet presAssocID="{FE59945D-641F-4FE2-9EF5-EF5558692BEC}" presName="dummy1a" presStyleCnt="0"/>
      <dgm:spPr>
        <a:scene3d>
          <a:camera prst="orthographicFront">
            <a:rot lat="0" lon="0" rev="0"/>
          </a:camera>
          <a:lightRig rig="threePt" dir="t"/>
        </a:scene3d>
        <a:sp3d prstMaterial="dkEdge"/>
      </dgm:spPr>
    </dgm:pt>
    <dgm:pt modelId="{815FA1E2-70A6-415C-B778-9272D49758A6}" type="pres">
      <dgm:prSet presAssocID="{FE59945D-641F-4FE2-9EF5-EF5558692BEC}" presName="dummy1b" presStyleCnt="0"/>
      <dgm:spPr>
        <a:scene3d>
          <a:camera prst="orthographicFront">
            <a:rot lat="0" lon="0" rev="0"/>
          </a:camera>
          <a:lightRig rig="threePt" dir="t"/>
        </a:scene3d>
        <a:sp3d prstMaterial="dkEdge"/>
      </dgm:spPr>
    </dgm:pt>
    <dgm:pt modelId="{C4A897C1-C602-4EAE-A1A1-F50B60A801B0}" type="pres">
      <dgm:prSet presAssocID="{FE59945D-641F-4FE2-9EF5-EF5558692BEC}" presName="wedge1Tx" presStyleLbl="node1" presStyleIdx="0" presStyleCnt="4">
        <dgm:presLayoutVars>
          <dgm:chMax val="0"/>
          <dgm:chPref val="0"/>
          <dgm:bulletEnabled val="1"/>
        </dgm:presLayoutVars>
      </dgm:prSet>
      <dgm:spPr/>
      <dgm:t>
        <a:bodyPr/>
        <a:lstStyle/>
        <a:p>
          <a:endParaRPr lang="en-CA"/>
        </a:p>
      </dgm:t>
    </dgm:pt>
    <dgm:pt modelId="{95483106-99D8-49CA-9DF6-8F0F66131544}" type="pres">
      <dgm:prSet presAssocID="{FE59945D-641F-4FE2-9EF5-EF5558692BEC}" presName="wedge2" presStyleLbl="node1" presStyleIdx="1" presStyleCnt="4"/>
      <dgm:spPr/>
      <dgm:t>
        <a:bodyPr/>
        <a:lstStyle/>
        <a:p>
          <a:endParaRPr lang="en-CA"/>
        </a:p>
      </dgm:t>
    </dgm:pt>
    <dgm:pt modelId="{1B0AB72F-EBAF-4E70-A4F8-30C7F2A8CCA3}" type="pres">
      <dgm:prSet presAssocID="{FE59945D-641F-4FE2-9EF5-EF5558692BEC}" presName="dummy2a" presStyleCnt="0"/>
      <dgm:spPr>
        <a:scene3d>
          <a:camera prst="orthographicFront">
            <a:rot lat="0" lon="0" rev="0"/>
          </a:camera>
          <a:lightRig rig="threePt" dir="t"/>
        </a:scene3d>
        <a:sp3d prstMaterial="dkEdge"/>
      </dgm:spPr>
    </dgm:pt>
    <dgm:pt modelId="{163626FE-2D7A-4CF8-B4BB-303C30C4EA40}" type="pres">
      <dgm:prSet presAssocID="{FE59945D-641F-4FE2-9EF5-EF5558692BEC}" presName="dummy2b" presStyleCnt="0"/>
      <dgm:spPr>
        <a:scene3d>
          <a:camera prst="orthographicFront">
            <a:rot lat="0" lon="0" rev="0"/>
          </a:camera>
          <a:lightRig rig="threePt" dir="t"/>
        </a:scene3d>
        <a:sp3d prstMaterial="dkEdge"/>
      </dgm:spPr>
    </dgm:pt>
    <dgm:pt modelId="{90AF7E7C-D849-477D-8846-E2BAB6CAAF4C}" type="pres">
      <dgm:prSet presAssocID="{FE59945D-641F-4FE2-9EF5-EF5558692BEC}" presName="wedge2Tx" presStyleLbl="node1" presStyleIdx="1" presStyleCnt="4">
        <dgm:presLayoutVars>
          <dgm:chMax val="0"/>
          <dgm:chPref val="0"/>
          <dgm:bulletEnabled val="1"/>
        </dgm:presLayoutVars>
      </dgm:prSet>
      <dgm:spPr/>
      <dgm:t>
        <a:bodyPr/>
        <a:lstStyle/>
        <a:p>
          <a:endParaRPr lang="en-CA"/>
        </a:p>
      </dgm:t>
    </dgm:pt>
    <dgm:pt modelId="{A2644D6E-7344-421E-B647-1F7285A8A862}" type="pres">
      <dgm:prSet presAssocID="{FE59945D-641F-4FE2-9EF5-EF5558692BEC}" presName="wedge3" presStyleLbl="node1" presStyleIdx="2" presStyleCnt="4"/>
      <dgm:spPr/>
      <dgm:t>
        <a:bodyPr/>
        <a:lstStyle/>
        <a:p>
          <a:endParaRPr lang="en-CA"/>
        </a:p>
      </dgm:t>
    </dgm:pt>
    <dgm:pt modelId="{8F28A8E7-6BA3-48C0-A519-4C955B737216}" type="pres">
      <dgm:prSet presAssocID="{FE59945D-641F-4FE2-9EF5-EF5558692BEC}" presName="dummy3a" presStyleCnt="0"/>
      <dgm:spPr>
        <a:scene3d>
          <a:camera prst="orthographicFront">
            <a:rot lat="0" lon="0" rev="0"/>
          </a:camera>
          <a:lightRig rig="threePt" dir="t"/>
        </a:scene3d>
        <a:sp3d prstMaterial="dkEdge"/>
      </dgm:spPr>
    </dgm:pt>
    <dgm:pt modelId="{723703AA-A69A-4F6C-85A4-67D9237483C9}" type="pres">
      <dgm:prSet presAssocID="{FE59945D-641F-4FE2-9EF5-EF5558692BEC}" presName="dummy3b" presStyleCnt="0"/>
      <dgm:spPr>
        <a:scene3d>
          <a:camera prst="orthographicFront">
            <a:rot lat="0" lon="0" rev="0"/>
          </a:camera>
          <a:lightRig rig="threePt" dir="t"/>
        </a:scene3d>
        <a:sp3d prstMaterial="dkEdge"/>
      </dgm:spPr>
    </dgm:pt>
    <dgm:pt modelId="{C6D7F49A-7303-455C-BF67-860A20A7BE6D}" type="pres">
      <dgm:prSet presAssocID="{FE59945D-641F-4FE2-9EF5-EF5558692BEC}" presName="wedge3Tx" presStyleLbl="node1" presStyleIdx="2" presStyleCnt="4">
        <dgm:presLayoutVars>
          <dgm:chMax val="0"/>
          <dgm:chPref val="0"/>
          <dgm:bulletEnabled val="1"/>
        </dgm:presLayoutVars>
      </dgm:prSet>
      <dgm:spPr/>
      <dgm:t>
        <a:bodyPr/>
        <a:lstStyle/>
        <a:p>
          <a:endParaRPr lang="en-CA"/>
        </a:p>
      </dgm:t>
    </dgm:pt>
    <dgm:pt modelId="{386D22C3-19C7-4070-B244-9BF33F41A550}" type="pres">
      <dgm:prSet presAssocID="{FE59945D-641F-4FE2-9EF5-EF5558692BEC}" presName="wedge4" presStyleLbl="node1" presStyleIdx="3" presStyleCnt="4"/>
      <dgm:spPr/>
      <dgm:t>
        <a:bodyPr/>
        <a:lstStyle/>
        <a:p>
          <a:endParaRPr lang="en-CA"/>
        </a:p>
      </dgm:t>
    </dgm:pt>
    <dgm:pt modelId="{43FFEEDD-5960-4BEB-BF32-A72E330A5A07}" type="pres">
      <dgm:prSet presAssocID="{FE59945D-641F-4FE2-9EF5-EF5558692BEC}" presName="dummy4a" presStyleCnt="0"/>
      <dgm:spPr>
        <a:scene3d>
          <a:camera prst="orthographicFront">
            <a:rot lat="0" lon="0" rev="0"/>
          </a:camera>
          <a:lightRig rig="threePt" dir="t"/>
        </a:scene3d>
        <a:sp3d prstMaterial="dkEdge"/>
      </dgm:spPr>
    </dgm:pt>
    <dgm:pt modelId="{42EC82CE-7D2B-4F48-B80B-BDD7336938D4}" type="pres">
      <dgm:prSet presAssocID="{FE59945D-641F-4FE2-9EF5-EF5558692BEC}" presName="dummy4b" presStyleCnt="0"/>
      <dgm:spPr>
        <a:scene3d>
          <a:camera prst="orthographicFront">
            <a:rot lat="0" lon="0" rev="0"/>
          </a:camera>
          <a:lightRig rig="threePt" dir="t"/>
        </a:scene3d>
        <a:sp3d prstMaterial="dkEdge"/>
      </dgm:spPr>
    </dgm:pt>
    <dgm:pt modelId="{ABFA965B-F085-4CDA-9E3F-35F76D563305}" type="pres">
      <dgm:prSet presAssocID="{FE59945D-641F-4FE2-9EF5-EF5558692BEC}" presName="wedge4Tx" presStyleLbl="node1" presStyleIdx="3" presStyleCnt="4">
        <dgm:presLayoutVars>
          <dgm:chMax val="0"/>
          <dgm:chPref val="0"/>
          <dgm:bulletEnabled val="1"/>
        </dgm:presLayoutVars>
      </dgm:prSet>
      <dgm:spPr/>
      <dgm:t>
        <a:bodyPr/>
        <a:lstStyle/>
        <a:p>
          <a:endParaRPr lang="en-CA"/>
        </a:p>
      </dgm:t>
    </dgm:pt>
    <dgm:pt modelId="{CC3F3914-C42D-4950-880C-46054948C883}" type="pres">
      <dgm:prSet presAssocID="{BB218760-8283-45A3-AA3A-1DCB0122AC38}" presName="arrowWedge1" presStyleLbl="fgSibTrans2D1" presStyleIdx="0" presStyleCnt="4"/>
      <dgm:spPr>
        <a:scene3d>
          <a:camera prst="orthographicFront">
            <a:rot lat="0" lon="0" rev="0"/>
          </a:camera>
          <a:lightRig rig="threePt" dir="t"/>
        </a:scene3d>
        <a:sp3d prstMaterial="dkEdge"/>
      </dgm:spPr>
    </dgm:pt>
    <dgm:pt modelId="{C386951D-2621-47F5-B6EB-C538C7392D17}" type="pres">
      <dgm:prSet presAssocID="{83C8A844-6D49-4FD4-99CC-DD2B36FE5667}" presName="arrowWedge2" presStyleLbl="fgSibTrans2D1" presStyleIdx="1" presStyleCnt="4"/>
      <dgm:spPr>
        <a:scene3d>
          <a:camera prst="orthographicFront">
            <a:rot lat="0" lon="0" rev="0"/>
          </a:camera>
          <a:lightRig rig="threePt" dir="t"/>
        </a:scene3d>
        <a:sp3d prstMaterial="dkEdge"/>
      </dgm:spPr>
    </dgm:pt>
    <dgm:pt modelId="{E0087D48-8343-4D6D-BCB1-992C14D58736}" type="pres">
      <dgm:prSet presAssocID="{35FB3EB2-2FA1-481C-861C-76A2D66E801D}" presName="arrowWedge3" presStyleLbl="fgSibTrans2D1" presStyleIdx="2" presStyleCnt="4"/>
      <dgm:spPr>
        <a:scene3d>
          <a:camera prst="orthographicFront">
            <a:rot lat="0" lon="0" rev="0"/>
          </a:camera>
          <a:lightRig rig="threePt" dir="t"/>
        </a:scene3d>
        <a:sp3d prstMaterial="dkEdge"/>
      </dgm:spPr>
    </dgm:pt>
    <dgm:pt modelId="{EF4D4953-2E46-4AB6-8F4C-3BBFE89A826F}" type="pres">
      <dgm:prSet presAssocID="{31BC08F1-23D9-4A6A-86F2-A51C07ADC5BF}" presName="arrowWedge4" presStyleLbl="fgSibTrans2D1" presStyleIdx="3" presStyleCnt="4"/>
      <dgm:spPr>
        <a:scene3d>
          <a:camera prst="orthographicFront">
            <a:rot lat="0" lon="0" rev="0"/>
          </a:camera>
          <a:lightRig rig="threePt" dir="t"/>
        </a:scene3d>
        <a:sp3d prstMaterial="dkEdge"/>
      </dgm:spPr>
    </dgm:pt>
  </dgm:ptLst>
  <dgm:cxnLst>
    <dgm:cxn modelId="{6E6BE7E8-4C16-4224-A52E-D5318B0C9234}" srcId="{FE59945D-641F-4FE2-9EF5-EF5558692BEC}" destId="{D4664B19-A95C-4A3B-830D-D204421C1021}" srcOrd="0" destOrd="0" parTransId="{33CA17A3-5F5E-4015-8BF0-84EE7DA943F4}" sibTransId="{BB218760-8283-45A3-AA3A-1DCB0122AC38}"/>
    <dgm:cxn modelId="{07666D5A-728E-4341-B7E0-2DBA9B33CF26}" srcId="{FE59945D-641F-4FE2-9EF5-EF5558692BEC}" destId="{D7E4C8C1-AEEB-41F1-8113-85C86736484B}" srcOrd="2" destOrd="0" parTransId="{5333DBFA-3D6E-4BCE-A3DE-2238ED93E75E}" sibTransId="{35FB3EB2-2FA1-481C-861C-76A2D66E801D}"/>
    <dgm:cxn modelId="{0A6DE9A8-9C88-4342-96A7-9202D1A0D80D}" type="presOf" srcId="{D7E4C8C1-AEEB-41F1-8113-85C86736484B}" destId="{A2644D6E-7344-421E-B647-1F7285A8A862}" srcOrd="0" destOrd="0" presId="urn:microsoft.com/office/officeart/2005/8/layout/cycle8"/>
    <dgm:cxn modelId="{DA23ADCA-B22C-444B-ADA8-37CC858800FB}" type="presOf" srcId="{D4664B19-A95C-4A3B-830D-D204421C1021}" destId="{C4A897C1-C602-4EAE-A1A1-F50B60A801B0}" srcOrd="1" destOrd="0" presId="urn:microsoft.com/office/officeart/2005/8/layout/cycle8"/>
    <dgm:cxn modelId="{AC3BB7EA-BC22-4E8A-8C96-0D2CAD6F7158}" type="presOf" srcId="{748665D2-C3EA-43E7-ACDF-ED866C8F07B3}" destId="{ABFA965B-F085-4CDA-9E3F-35F76D563305}" srcOrd="1" destOrd="0" presId="urn:microsoft.com/office/officeart/2005/8/layout/cycle8"/>
    <dgm:cxn modelId="{CD0E9080-6ED9-497E-AD9E-B5EEC2586117}" type="presOf" srcId="{C839B81A-876A-49D2-B838-E279D88C92B2}" destId="{90AF7E7C-D849-477D-8846-E2BAB6CAAF4C}" srcOrd="1" destOrd="0" presId="urn:microsoft.com/office/officeart/2005/8/layout/cycle8"/>
    <dgm:cxn modelId="{83A7C0E2-257C-4E88-B1FF-08C13D9B83FD}" type="presOf" srcId="{C839B81A-876A-49D2-B838-E279D88C92B2}" destId="{95483106-99D8-49CA-9DF6-8F0F66131544}" srcOrd="0" destOrd="0" presId="urn:microsoft.com/office/officeart/2005/8/layout/cycle8"/>
    <dgm:cxn modelId="{F08559FF-27DA-4465-9DA3-C9C83EE85543}" srcId="{FE59945D-641F-4FE2-9EF5-EF5558692BEC}" destId="{748665D2-C3EA-43E7-ACDF-ED866C8F07B3}" srcOrd="3" destOrd="0" parTransId="{20622B5C-6E07-40EC-90D9-724203BC960A}" sibTransId="{31BC08F1-23D9-4A6A-86F2-A51C07ADC5BF}"/>
    <dgm:cxn modelId="{DFEA6C37-88B6-46EF-8F0D-2EB01E7A2B2A}" srcId="{FE59945D-641F-4FE2-9EF5-EF5558692BEC}" destId="{C839B81A-876A-49D2-B838-E279D88C92B2}" srcOrd="1" destOrd="0" parTransId="{61C0BEE1-E2F5-4A8C-925F-B1867EFC9E0F}" sibTransId="{83C8A844-6D49-4FD4-99CC-DD2B36FE5667}"/>
    <dgm:cxn modelId="{4B92DE8C-E90F-48F1-8DE4-1B777C94B4EE}" type="presOf" srcId="{748665D2-C3EA-43E7-ACDF-ED866C8F07B3}" destId="{386D22C3-19C7-4070-B244-9BF33F41A550}" srcOrd="0" destOrd="0" presId="urn:microsoft.com/office/officeart/2005/8/layout/cycle8"/>
    <dgm:cxn modelId="{61BF1CB9-2BD9-46E2-B66F-E82307001F05}" type="presOf" srcId="{D7E4C8C1-AEEB-41F1-8113-85C86736484B}" destId="{C6D7F49A-7303-455C-BF67-860A20A7BE6D}" srcOrd="1" destOrd="0" presId="urn:microsoft.com/office/officeart/2005/8/layout/cycle8"/>
    <dgm:cxn modelId="{F8499BBF-2063-4252-8C56-7AFA6DB5EB79}" type="presOf" srcId="{FE59945D-641F-4FE2-9EF5-EF5558692BEC}" destId="{B8E260E4-71CC-46BA-BF26-E97E88323629}" srcOrd="0" destOrd="0" presId="urn:microsoft.com/office/officeart/2005/8/layout/cycle8"/>
    <dgm:cxn modelId="{EE4D6B81-6024-4098-9E4E-845480859805}" type="presOf" srcId="{D4664B19-A95C-4A3B-830D-D204421C1021}" destId="{3E54BF44-7B44-4682-8009-ECD93E7A80E8}" srcOrd="0" destOrd="0" presId="urn:microsoft.com/office/officeart/2005/8/layout/cycle8"/>
    <dgm:cxn modelId="{E2F657E1-05A4-4908-94A6-45AF0A03E7B8}" type="presParOf" srcId="{B8E260E4-71CC-46BA-BF26-E97E88323629}" destId="{3E54BF44-7B44-4682-8009-ECD93E7A80E8}" srcOrd="0" destOrd="0" presId="urn:microsoft.com/office/officeart/2005/8/layout/cycle8"/>
    <dgm:cxn modelId="{6827748D-18B7-4527-8549-0D288AD3372C}" type="presParOf" srcId="{B8E260E4-71CC-46BA-BF26-E97E88323629}" destId="{FA5A28F2-E82B-40B1-93A1-CD282184D598}" srcOrd="1" destOrd="0" presId="urn:microsoft.com/office/officeart/2005/8/layout/cycle8"/>
    <dgm:cxn modelId="{D7B8E9A6-87EF-4CB0-AD85-647978C6588F}" type="presParOf" srcId="{B8E260E4-71CC-46BA-BF26-E97E88323629}" destId="{815FA1E2-70A6-415C-B778-9272D49758A6}" srcOrd="2" destOrd="0" presId="urn:microsoft.com/office/officeart/2005/8/layout/cycle8"/>
    <dgm:cxn modelId="{2F3DD19C-B419-42C0-977E-2700253B2481}" type="presParOf" srcId="{B8E260E4-71CC-46BA-BF26-E97E88323629}" destId="{C4A897C1-C602-4EAE-A1A1-F50B60A801B0}" srcOrd="3" destOrd="0" presId="urn:microsoft.com/office/officeart/2005/8/layout/cycle8"/>
    <dgm:cxn modelId="{E64DCD6A-AF6C-4F1E-8CAA-4DE7CB2760DA}" type="presParOf" srcId="{B8E260E4-71CC-46BA-BF26-E97E88323629}" destId="{95483106-99D8-49CA-9DF6-8F0F66131544}" srcOrd="4" destOrd="0" presId="urn:microsoft.com/office/officeart/2005/8/layout/cycle8"/>
    <dgm:cxn modelId="{572ABA02-2101-45BE-B2B6-2A443B63A2E8}" type="presParOf" srcId="{B8E260E4-71CC-46BA-BF26-E97E88323629}" destId="{1B0AB72F-EBAF-4E70-A4F8-30C7F2A8CCA3}" srcOrd="5" destOrd="0" presId="urn:microsoft.com/office/officeart/2005/8/layout/cycle8"/>
    <dgm:cxn modelId="{F2EE772E-6CEE-4701-B0E7-B2EF6C830DE8}" type="presParOf" srcId="{B8E260E4-71CC-46BA-BF26-E97E88323629}" destId="{163626FE-2D7A-4CF8-B4BB-303C30C4EA40}" srcOrd="6" destOrd="0" presId="urn:microsoft.com/office/officeart/2005/8/layout/cycle8"/>
    <dgm:cxn modelId="{9640A51E-252F-410C-B89D-2A7ABF531AF5}" type="presParOf" srcId="{B8E260E4-71CC-46BA-BF26-E97E88323629}" destId="{90AF7E7C-D849-477D-8846-E2BAB6CAAF4C}" srcOrd="7" destOrd="0" presId="urn:microsoft.com/office/officeart/2005/8/layout/cycle8"/>
    <dgm:cxn modelId="{42083571-653E-4005-AD9E-D9D428B117DB}" type="presParOf" srcId="{B8E260E4-71CC-46BA-BF26-E97E88323629}" destId="{A2644D6E-7344-421E-B647-1F7285A8A862}" srcOrd="8" destOrd="0" presId="urn:microsoft.com/office/officeart/2005/8/layout/cycle8"/>
    <dgm:cxn modelId="{860290C4-6656-47E9-969F-66509A6EC2AB}" type="presParOf" srcId="{B8E260E4-71CC-46BA-BF26-E97E88323629}" destId="{8F28A8E7-6BA3-48C0-A519-4C955B737216}" srcOrd="9" destOrd="0" presId="urn:microsoft.com/office/officeart/2005/8/layout/cycle8"/>
    <dgm:cxn modelId="{010284A7-F040-439B-B507-0281880105A9}" type="presParOf" srcId="{B8E260E4-71CC-46BA-BF26-E97E88323629}" destId="{723703AA-A69A-4F6C-85A4-67D9237483C9}" srcOrd="10" destOrd="0" presId="urn:microsoft.com/office/officeart/2005/8/layout/cycle8"/>
    <dgm:cxn modelId="{B503890F-A82D-4BBA-8C23-3D58259E4E14}" type="presParOf" srcId="{B8E260E4-71CC-46BA-BF26-E97E88323629}" destId="{C6D7F49A-7303-455C-BF67-860A20A7BE6D}" srcOrd="11" destOrd="0" presId="urn:microsoft.com/office/officeart/2005/8/layout/cycle8"/>
    <dgm:cxn modelId="{8A81B1F9-FBEB-41F2-98FA-09411DA1B252}" type="presParOf" srcId="{B8E260E4-71CC-46BA-BF26-E97E88323629}" destId="{386D22C3-19C7-4070-B244-9BF33F41A550}" srcOrd="12" destOrd="0" presId="urn:microsoft.com/office/officeart/2005/8/layout/cycle8"/>
    <dgm:cxn modelId="{133D4ACF-726A-4A64-A690-068CDADDD020}" type="presParOf" srcId="{B8E260E4-71CC-46BA-BF26-E97E88323629}" destId="{43FFEEDD-5960-4BEB-BF32-A72E330A5A07}" srcOrd="13" destOrd="0" presId="urn:microsoft.com/office/officeart/2005/8/layout/cycle8"/>
    <dgm:cxn modelId="{021612CA-33E5-454B-8EF2-C2F1DDA465DC}" type="presParOf" srcId="{B8E260E4-71CC-46BA-BF26-E97E88323629}" destId="{42EC82CE-7D2B-4F48-B80B-BDD7336938D4}" srcOrd="14" destOrd="0" presId="urn:microsoft.com/office/officeart/2005/8/layout/cycle8"/>
    <dgm:cxn modelId="{D9657F58-FC91-41E0-BDF5-074E42B63CCA}" type="presParOf" srcId="{B8E260E4-71CC-46BA-BF26-E97E88323629}" destId="{ABFA965B-F085-4CDA-9E3F-35F76D563305}" srcOrd="15" destOrd="0" presId="urn:microsoft.com/office/officeart/2005/8/layout/cycle8"/>
    <dgm:cxn modelId="{CC043A55-853D-4A06-BF83-81D69860F81B}" type="presParOf" srcId="{B8E260E4-71CC-46BA-BF26-E97E88323629}" destId="{CC3F3914-C42D-4950-880C-46054948C883}" srcOrd="16" destOrd="0" presId="urn:microsoft.com/office/officeart/2005/8/layout/cycle8"/>
    <dgm:cxn modelId="{4A4BFFBC-5F15-4591-83A9-3FBA78BBE7C9}" type="presParOf" srcId="{B8E260E4-71CC-46BA-BF26-E97E88323629}" destId="{C386951D-2621-47F5-B6EB-C538C7392D17}" srcOrd="17" destOrd="0" presId="urn:microsoft.com/office/officeart/2005/8/layout/cycle8"/>
    <dgm:cxn modelId="{EE1101F0-15A8-4722-B7DD-3EACD1BD4753}" type="presParOf" srcId="{B8E260E4-71CC-46BA-BF26-E97E88323629}" destId="{E0087D48-8343-4D6D-BCB1-992C14D58736}" srcOrd="18" destOrd="0" presId="urn:microsoft.com/office/officeart/2005/8/layout/cycle8"/>
    <dgm:cxn modelId="{6381F10F-B2AA-4680-A3C5-6279C035667A}" type="presParOf" srcId="{B8E260E4-71CC-46BA-BF26-E97E88323629}" destId="{EF4D4953-2E46-4AB6-8F4C-3BBFE89A826F}" srcOrd="19" destOrd="0" presId="urn:microsoft.com/office/officeart/2005/8/layout/cycle8"/>
  </dgm:cxnLst>
  <dgm:bg>
    <a:noFill/>
    <a:effectLst>
      <a:softEdge rad="393700"/>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54BF44-7B44-4682-8009-ECD93E7A80E8}">
      <dsp:nvSpPr>
        <dsp:cNvPr id="0" name=""/>
        <dsp:cNvSpPr/>
      </dsp:nvSpPr>
      <dsp:spPr>
        <a:xfrm>
          <a:off x="906315" y="206442"/>
          <a:ext cx="2860881" cy="2860881"/>
        </a:xfrm>
        <a:prstGeom prst="pie">
          <a:avLst>
            <a:gd name="adj1" fmla="val 16200000"/>
            <a:gd name="adj2" fmla="val 0"/>
          </a:avLst>
        </a:prstGeom>
        <a:solidFill>
          <a:schemeClr val="accent4"/>
        </a:solidFill>
        <a:ln w="19050" cap="rnd" cmpd="sng" algn="ctr">
          <a:solidFill>
            <a:schemeClr val="accent4">
              <a:shade val="50000"/>
            </a:schemeClr>
          </a:solidFill>
          <a:prstDash val="solid"/>
        </a:ln>
        <a:effectLst/>
        <a:scene3d>
          <a:camera prst="orthographicFront">
            <a:rot lat="0" lon="0" rev="0"/>
          </a:camera>
          <a:lightRig rig="threePt" dir="t"/>
        </a:scene3d>
        <a:sp3d prstMaterial="dkEdge"/>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Introduce a Scenario</a:t>
          </a:r>
        </a:p>
      </dsp:txBody>
      <dsp:txXfrm>
        <a:off x="2424966" y="799394"/>
        <a:ext cx="1055801" cy="783336"/>
      </dsp:txXfrm>
    </dsp:sp>
    <dsp:sp modelId="{95483106-99D8-49CA-9DF6-8F0F66131544}">
      <dsp:nvSpPr>
        <dsp:cNvPr id="0" name=""/>
        <dsp:cNvSpPr/>
      </dsp:nvSpPr>
      <dsp:spPr>
        <a:xfrm>
          <a:off x="906315" y="302486"/>
          <a:ext cx="2860881" cy="2860881"/>
        </a:xfrm>
        <a:prstGeom prst="pie">
          <a:avLst>
            <a:gd name="adj1" fmla="val 0"/>
            <a:gd name="adj2" fmla="val 5400000"/>
          </a:avLst>
        </a:prstGeom>
        <a:solidFill>
          <a:schemeClr val="accent5"/>
        </a:solidFill>
        <a:ln w="25400" cap="rnd" cmpd="sng" algn="ctr">
          <a:solidFill>
            <a:schemeClr val="lt1"/>
          </a:solidFill>
          <a:prstDash val="solid"/>
        </a:ln>
        <a:effectLst/>
        <a:scene3d>
          <a:camera prst="orthographicFront">
            <a:rot lat="0" lon="0" rev="0"/>
          </a:camera>
          <a:lightRig rig="threePt" dir="t"/>
        </a:scene3d>
        <a:sp3d prstMaterial="dkEdge"/>
      </dsp:spPr>
      <dsp:style>
        <a:lnRef idx="3">
          <a:schemeClr val="lt1"/>
        </a:lnRef>
        <a:fillRef idx="1">
          <a:schemeClr val="accent5"/>
        </a:fillRef>
        <a:effectRef idx="1">
          <a:schemeClr val="accent5"/>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Reflect</a:t>
          </a:r>
        </a:p>
      </dsp:txBody>
      <dsp:txXfrm>
        <a:off x="2424966" y="1787079"/>
        <a:ext cx="1055801" cy="783336"/>
      </dsp:txXfrm>
    </dsp:sp>
    <dsp:sp modelId="{A2644D6E-7344-421E-B647-1F7285A8A862}">
      <dsp:nvSpPr>
        <dsp:cNvPr id="0" name=""/>
        <dsp:cNvSpPr/>
      </dsp:nvSpPr>
      <dsp:spPr>
        <a:xfrm>
          <a:off x="810271" y="302486"/>
          <a:ext cx="2860881" cy="2860881"/>
        </a:xfrm>
        <a:prstGeom prst="pie">
          <a:avLst>
            <a:gd name="adj1" fmla="val 5400000"/>
            <a:gd name="adj2" fmla="val 10800000"/>
          </a:avLst>
        </a:prstGeom>
        <a:solidFill>
          <a:schemeClr val="accent2"/>
        </a:solidFill>
        <a:ln w="25400" cap="rnd" cmpd="sng" algn="ctr">
          <a:solidFill>
            <a:schemeClr val="lt1"/>
          </a:solidFill>
          <a:prstDash val="solid"/>
        </a:ln>
        <a:effectLst/>
        <a:scene3d>
          <a:camera prst="orthographicFront">
            <a:rot lat="0" lon="0" rev="0"/>
          </a:camera>
          <a:lightRig rig="threePt" dir="t"/>
        </a:scene3d>
        <a:sp3d prstMaterial="dkEdge"/>
      </dsp:spPr>
      <dsp:style>
        <a:lnRef idx="3">
          <a:schemeClr val="lt1"/>
        </a:lnRef>
        <a:fillRef idx="1">
          <a:schemeClr val="accent2"/>
        </a:fillRef>
        <a:effectRef idx="1">
          <a:schemeClr val="accent2"/>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Focus on Language</a:t>
          </a:r>
        </a:p>
      </dsp:txBody>
      <dsp:txXfrm>
        <a:off x="1096700" y="1787079"/>
        <a:ext cx="1055801" cy="783336"/>
      </dsp:txXfrm>
    </dsp:sp>
    <dsp:sp modelId="{386D22C3-19C7-4070-B244-9BF33F41A550}">
      <dsp:nvSpPr>
        <dsp:cNvPr id="0" name=""/>
        <dsp:cNvSpPr/>
      </dsp:nvSpPr>
      <dsp:spPr>
        <a:xfrm>
          <a:off x="810271" y="206442"/>
          <a:ext cx="2860881" cy="2860881"/>
        </a:xfrm>
        <a:prstGeom prst="pie">
          <a:avLst>
            <a:gd name="adj1" fmla="val 10800000"/>
            <a:gd name="adj2" fmla="val 16200000"/>
          </a:avLst>
        </a:prstGeom>
        <a:solidFill>
          <a:schemeClr val="accent6"/>
        </a:solidFill>
        <a:ln w="25400" cap="rnd" cmpd="sng" algn="ctr">
          <a:solidFill>
            <a:schemeClr val="lt1"/>
          </a:solidFill>
          <a:prstDash val="solid"/>
        </a:ln>
        <a:effectLst/>
        <a:scene3d>
          <a:camera prst="orthographicFront">
            <a:rot lat="0" lon="0" rev="0"/>
          </a:camera>
          <a:lightRig rig="threePt" dir="t"/>
        </a:scene3d>
        <a:sp3d prstMaterial="dkEdge"/>
      </dsp:spPr>
      <dsp:style>
        <a:lnRef idx="3">
          <a:schemeClr val="lt1"/>
        </a:lnRef>
        <a:fillRef idx="1">
          <a:schemeClr val="accent6"/>
        </a:fillRef>
        <a:effectRef idx="1">
          <a:schemeClr val="accent6"/>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Practice</a:t>
          </a:r>
        </a:p>
      </dsp:txBody>
      <dsp:txXfrm>
        <a:off x="1096700" y="799394"/>
        <a:ext cx="1055801" cy="783336"/>
      </dsp:txXfrm>
    </dsp:sp>
    <dsp:sp modelId="{CC3F3914-C42D-4950-880C-46054948C883}">
      <dsp:nvSpPr>
        <dsp:cNvPr id="0" name=""/>
        <dsp:cNvSpPr/>
      </dsp:nvSpPr>
      <dsp:spPr>
        <a:xfrm>
          <a:off x="673496" y="13619"/>
          <a:ext cx="3215085" cy="3215085"/>
        </a:xfrm>
        <a:prstGeom prst="circularArrow">
          <a:avLst>
            <a:gd name="adj1" fmla="val 5085"/>
            <a:gd name="adj2" fmla="val 327528"/>
            <a:gd name="adj3" fmla="val 21272472"/>
            <a:gd name="adj4" fmla="val 16200000"/>
            <a:gd name="adj5" fmla="val 5932"/>
          </a:avLst>
        </a:prstGeom>
        <a:solidFill>
          <a:schemeClr val="accent1">
            <a:tint val="60000"/>
            <a:hueOff val="0"/>
            <a:satOff val="0"/>
            <a:lumOff val="0"/>
            <a:alphaOff val="0"/>
          </a:schemeClr>
        </a:solidFill>
        <a:ln>
          <a:noFill/>
        </a:ln>
        <a:effectLst/>
        <a:scene3d>
          <a:camera prst="orthographicFront">
            <a:rot lat="0" lon="0" rev="0"/>
          </a:camera>
          <a:lightRig rig="threePt" dir="t"/>
        </a:scene3d>
        <a:sp3d prstMaterial="dkEdge"/>
      </dsp:spPr>
      <dsp:style>
        <a:lnRef idx="0">
          <a:scrgbClr r="0" g="0" b="0"/>
        </a:lnRef>
        <a:fillRef idx="1">
          <a:scrgbClr r="0" g="0" b="0"/>
        </a:fillRef>
        <a:effectRef idx="0">
          <a:scrgbClr r="0" g="0" b="0"/>
        </a:effectRef>
        <a:fontRef idx="minor">
          <a:schemeClr val="lt1"/>
        </a:fontRef>
      </dsp:style>
    </dsp:sp>
    <dsp:sp modelId="{C386951D-2621-47F5-B6EB-C538C7392D17}">
      <dsp:nvSpPr>
        <dsp:cNvPr id="0" name=""/>
        <dsp:cNvSpPr/>
      </dsp:nvSpPr>
      <dsp:spPr>
        <a:xfrm>
          <a:off x="729213" y="125384"/>
          <a:ext cx="3215085" cy="3215085"/>
        </a:xfrm>
        <a:prstGeom prst="circularArrow">
          <a:avLst>
            <a:gd name="adj1" fmla="val 5085"/>
            <a:gd name="adj2" fmla="val 327528"/>
            <a:gd name="adj3" fmla="val 5072472"/>
            <a:gd name="adj4" fmla="val 0"/>
            <a:gd name="adj5" fmla="val 5932"/>
          </a:avLst>
        </a:prstGeom>
        <a:solidFill>
          <a:schemeClr val="accent1">
            <a:tint val="60000"/>
            <a:hueOff val="0"/>
            <a:satOff val="0"/>
            <a:lumOff val="0"/>
            <a:alphaOff val="0"/>
          </a:schemeClr>
        </a:solidFill>
        <a:ln>
          <a:noFill/>
        </a:ln>
        <a:effectLst/>
        <a:scene3d>
          <a:camera prst="orthographicFront">
            <a:rot lat="0" lon="0" rev="0"/>
          </a:camera>
          <a:lightRig rig="threePt" dir="t"/>
        </a:scene3d>
        <a:sp3d prstMaterial="dkEdge"/>
      </dsp:spPr>
      <dsp:style>
        <a:lnRef idx="0">
          <a:scrgbClr r="0" g="0" b="0"/>
        </a:lnRef>
        <a:fillRef idx="1">
          <a:scrgbClr r="0" g="0" b="0"/>
        </a:fillRef>
        <a:effectRef idx="0">
          <a:scrgbClr r="0" g="0" b="0"/>
        </a:effectRef>
        <a:fontRef idx="minor">
          <a:schemeClr val="lt1"/>
        </a:fontRef>
      </dsp:style>
    </dsp:sp>
    <dsp:sp modelId="{E0087D48-8343-4D6D-BCB1-992C14D58736}">
      <dsp:nvSpPr>
        <dsp:cNvPr id="0" name=""/>
        <dsp:cNvSpPr/>
      </dsp:nvSpPr>
      <dsp:spPr>
        <a:xfrm>
          <a:off x="633169" y="125384"/>
          <a:ext cx="3215085" cy="3215085"/>
        </a:xfrm>
        <a:prstGeom prst="circularArrow">
          <a:avLst>
            <a:gd name="adj1" fmla="val 5085"/>
            <a:gd name="adj2" fmla="val 327528"/>
            <a:gd name="adj3" fmla="val 10472472"/>
            <a:gd name="adj4" fmla="val 5400000"/>
            <a:gd name="adj5" fmla="val 5932"/>
          </a:avLst>
        </a:prstGeom>
        <a:solidFill>
          <a:schemeClr val="accent1">
            <a:tint val="60000"/>
            <a:hueOff val="0"/>
            <a:satOff val="0"/>
            <a:lumOff val="0"/>
            <a:alphaOff val="0"/>
          </a:schemeClr>
        </a:solidFill>
        <a:ln>
          <a:noFill/>
        </a:ln>
        <a:effectLst/>
        <a:scene3d>
          <a:camera prst="orthographicFront">
            <a:rot lat="0" lon="0" rev="0"/>
          </a:camera>
          <a:lightRig rig="threePt" dir="t"/>
        </a:scene3d>
        <a:sp3d prstMaterial="dkEdge"/>
      </dsp:spPr>
      <dsp:style>
        <a:lnRef idx="0">
          <a:scrgbClr r="0" g="0" b="0"/>
        </a:lnRef>
        <a:fillRef idx="1">
          <a:scrgbClr r="0" g="0" b="0"/>
        </a:fillRef>
        <a:effectRef idx="0">
          <a:scrgbClr r="0" g="0" b="0"/>
        </a:effectRef>
        <a:fontRef idx="minor">
          <a:schemeClr val="lt1"/>
        </a:fontRef>
      </dsp:style>
    </dsp:sp>
    <dsp:sp modelId="{EF4D4953-2E46-4AB6-8F4C-3BBFE89A826F}">
      <dsp:nvSpPr>
        <dsp:cNvPr id="0" name=""/>
        <dsp:cNvSpPr/>
      </dsp:nvSpPr>
      <dsp:spPr>
        <a:xfrm>
          <a:off x="633169" y="29340"/>
          <a:ext cx="3215085" cy="3215085"/>
        </a:xfrm>
        <a:prstGeom prst="circularArrow">
          <a:avLst>
            <a:gd name="adj1" fmla="val 5085"/>
            <a:gd name="adj2" fmla="val 327528"/>
            <a:gd name="adj3" fmla="val 15872472"/>
            <a:gd name="adj4" fmla="val 10800000"/>
            <a:gd name="adj5" fmla="val 5932"/>
          </a:avLst>
        </a:prstGeom>
        <a:solidFill>
          <a:schemeClr val="accent1">
            <a:tint val="60000"/>
            <a:hueOff val="0"/>
            <a:satOff val="0"/>
            <a:lumOff val="0"/>
            <a:alphaOff val="0"/>
          </a:schemeClr>
        </a:solidFill>
        <a:ln>
          <a:noFill/>
        </a:ln>
        <a:effectLst/>
        <a:scene3d>
          <a:camera prst="orthographicFront">
            <a:rot lat="0" lon="0" rev="0"/>
          </a:camera>
          <a:lightRig rig="threePt" dir="t"/>
        </a:scene3d>
        <a:sp3d prstMaterial="dkEdge"/>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54BF44-7B44-4682-8009-ECD93E7A80E8}">
      <dsp:nvSpPr>
        <dsp:cNvPr id="0" name=""/>
        <dsp:cNvSpPr/>
      </dsp:nvSpPr>
      <dsp:spPr>
        <a:xfrm>
          <a:off x="1288751" y="206442"/>
          <a:ext cx="2860881" cy="2860881"/>
        </a:xfrm>
        <a:prstGeom prst="pie">
          <a:avLst>
            <a:gd name="adj1" fmla="val 16200000"/>
            <a:gd name="adj2" fmla="val 0"/>
          </a:avLst>
        </a:prstGeom>
        <a:solidFill>
          <a:schemeClr val="accent4"/>
        </a:solidFill>
        <a:ln w="19050" cap="rnd" cmpd="sng" algn="ctr">
          <a:solidFill>
            <a:schemeClr val="accent4">
              <a:shade val="50000"/>
            </a:schemeClr>
          </a:solidFill>
          <a:prstDash val="solid"/>
        </a:ln>
        <a:effectLst/>
        <a:scene3d>
          <a:camera prst="orthographicFront">
            <a:rot lat="0" lon="0" rev="0"/>
          </a:camera>
          <a:lightRig rig="threePt" dir="t"/>
        </a:scene3d>
        <a:sp3d prstMaterial="dkEdge"/>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Introduce a Scenario</a:t>
          </a:r>
        </a:p>
      </dsp:txBody>
      <dsp:txXfrm>
        <a:off x="2807402" y="799394"/>
        <a:ext cx="1055801" cy="783336"/>
      </dsp:txXfrm>
    </dsp:sp>
    <dsp:sp modelId="{95483106-99D8-49CA-9DF6-8F0F66131544}">
      <dsp:nvSpPr>
        <dsp:cNvPr id="0" name=""/>
        <dsp:cNvSpPr/>
      </dsp:nvSpPr>
      <dsp:spPr>
        <a:xfrm>
          <a:off x="1288751" y="302486"/>
          <a:ext cx="2860881" cy="2860881"/>
        </a:xfrm>
        <a:prstGeom prst="pie">
          <a:avLst>
            <a:gd name="adj1" fmla="val 0"/>
            <a:gd name="adj2" fmla="val 5400000"/>
          </a:avLst>
        </a:prstGeom>
        <a:solidFill>
          <a:schemeClr val="accent5"/>
        </a:solidFill>
        <a:ln w="25400" cap="rnd" cmpd="sng" algn="ctr">
          <a:solidFill>
            <a:schemeClr val="lt1"/>
          </a:solidFill>
          <a:prstDash val="solid"/>
        </a:ln>
        <a:effectLst/>
        <a:scene3d>
          <a:camera prst="orthographicFront">
            <a:rot lat="0" lon="0" rev="0"/>
          </a:camera>
          <a:lightRig rig="threePt" dir="t"/>
        </a:scene3d>
        <a:sp3d prstMaterial="dkEdge"/>
      </dsp:spPr>
      <dsp:style>
        <a:lnRef idx="3">
          <a:schemeClr val="lt1"/>
        </a:lnRef>
        <a:fillRef idx="1">
          <a:schemeClr val="accent5"/>
        </a:fillRef>
        <a:effectRef idx="1">
          <a:schemeClr val="accent5"/>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Reflect</a:t>
          </a:r>
        </a:p>
      </dsp:txBody>
      <dsp:txXfrm>
        <a:off x="2807402" y="1787079"/>
        <a:ext cx="1055801" cy="783336"/>
      </dsp:txXfrm>
    </dsp:sp>
    <dsp:sp modelId="{A2644D6E-7344-421E-B647-1F7285A8A862}">
      <dsp:nvSpPr>
        <dsp:cNvPr id="0" name=""/>
        <dsp:cNvSpPr/>
      </dsp:nvSpPr>
      <dsp:spPr>
        <a:xfrm>
          <a:off x="1192707" y="302486"/>
          <a:ext cx="2860881" cy="2860881"/>
        </a:xfrm>
        <a:prstGeom prst="pie">
          <a:avLst>
            <a:gd name="adj1" fmla="val 5400000"/>
            <a:gd name="adj2" fmla="val 10800000"/>
          </a:avLst>
        </a:prstGeom>
        <a:solidFill>
          <a:schemeClr val="accent2"/>
        </a:solidFill>
        <a:ln w="25400" cap="rnd" cmpd="sng" algn="ctr">
          <a:solidFill>
            <a:schemeClr val="lt1"/>
          </a:solidFill>
          <a:prstDash val="solid"/>
        </a:ln>
        <a:effectLst/>
        <a:scene3d>
          <a:camera prst="orthographicFront">
            <a:rot lat="0" lon="0" rev="0"/>
          </a:camera>
          <a:lightRig rig="threePt" dir="t"/>
        </a:scene3d>
        <a:sp3d prstMaterial="dkEdge"/>
      </dsp:spPr>
      <dsp:style>
        <a:lnRef idx="3">
          <a:schemeClr val="lt1"/>
        </a:lnRef>
        <a:fillRef idx="1">
          <a:schemeClr val="accent2"/>
        </a:fillRef>
        <a:effectRef idx="1">
          <a:schemeClr val="accent2"/>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Focus on Language</a:t>
          </a:r>
        </a:p>
      </dsp:txBody>
      <dsp:txXfrm>
        <a:off x="1479136" y="1787079"/>
        <a:ext cx="1055801" cy="783336"/>
      </dsp:txXfrm>
    </dsp:sp>
    <dsp:sp modelId="{386D22C3-19C7-4070-B244-9BF33F41A550}">
      <dsp:nvSpPr>
        <dsp:cNvPr id="0" name=""/>
        <dsp:cNvSpPr/>
      </dsp:nvSpPr>
      <dsp:spPr>
        <a:xfrm>
          <a:off x="1192707" y="206442"/>
          <a:ext cx="2860881" cy="2860881"/>
        </a:xfrm>
        <a:prstGeom prst="pie">
          <a:avLst>
            <a:gd name="adj1" fmla="val 10800000"/>
            <a:gd name="adj2" fmla="val 16200000"/>
          </a:avLst>
        </a:prstGeom>
        <a:solidFill>
          <a:schemeClr val="accent6"/>
        </a:solidFill>
        <a:ln w="25400" cap="rnd" cmpd="sng" algn="ctr">
          <a:solidFill>
            <a:schemeClr val="lt1"/>
          </a:solidFill>
          <a:prstDash val="solid"/>
        </a:ln>
        <a:effectLst/>
        <a:scene3d>
          <a:camera prst="orthographicFront">
            <a:rot lat="0" lon="0" rev="0"/>
          </a:camera>
          <a:lightRig rig="threePt" dir="t"/>
        </a:scene3d>
        <a:sp3d prstMaterial="dkEdge"/>
      </dsp:spPr>
      <dsp:style>
        <a:lnRef idx="3">
          <a:schemeClr val="lt1"/>
        </a:lnRef>
        <a:fillRef idx="1">
          <a:schemeClr val="accent6"/>
        </a:fillRef>
        <a:effectRef idx="1">
          <a:schemeClr val="accent6"/>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Practice</a:t>
          </a:r>
        </a:p>
      </dsp:txBody>
      <dsp:txXfrm>
        <a:off x="1479136" y="799394"/>
        <a:ext cx="1055801" cy="783336"/>
      </dsp:txXfrm>
    </dsp:sp>
    <dsp:sp modelId="{CC3F3914-C42D-4950-880C-46054948C883}">
      <dsp:nvSpPr>
        <dsp:cNvPr id="0" name=""/>
        <dsp:cNvSpPr/>
      </dsp:nvSpPr>
      <dsp:spPr>
        <a:xfrm>
          <a:off x="1111649" y="29340"/>
          <a:ext cx="3215085" cy="3215085"/>
        </a:xfrm>
        <a:prstGeom prst="circularArrow">
          <a:avLst>
            <a:gd name="adj1" fmla="val 5085"/>
            <a:gd name="adj2" fmla="val 327528"/>
            <a:gd name="adj3" fmla="val 21272472"/>
            <a:gd name="adj4" fmla="val 16200000"/>
            <a:gd name="adj5" fmla="val 5932"/>
          </a:avLst>
        </a:prstGeom>
        <a:solidFill>
          <a:schemeClr val="accent1">
            <a:tint val="60000"/>
            <a:hueOff val="0"/>
            <a:satOff val="0"/>
            <a:lumOff val="0"/>
            <a:alphaOff val="0"/>
          </a:schemeClr>
        </a:solidFill>
        <a:ln>
          <a:noFill/>
        </a:ln>
        <a:effectLst/>
        <a:scene3d>
          <a:camera prst="orthographicFront">
            <a:rot lat="0" lon="0" rev="0"/>
          </a:camera>
          <a:lightRig rig="threePt" dir="t"/>
        </a:scene3d>
        <a:sp3d prstMaterial="dkEdge"/>
      </dsp:spPr>
      <dsp:style>
        <a:lnRef idx="0">
          <a:scrgbClr r="0" g="0" b="0"/>
        </a:lnRef>
        <a:fillRef idx="1">
          <a:scrgbClr r="0" g="0" b="0"/>
        </a:fillRef>
        <a:effectRef idx="0">
          <a:scrgbClr r="0" g="0" b="0"/>
        </a:effectRef>
        <a:fontRef idx="minor">
          <a:schemeClr val="lt1"/>
        </a:fontRef>
      </dsp:style>
    </dsp:sp>
    <dsp:sp modelId="{C386951D-2621-47F5-B6EB-C538C7392D17}">
      <dsp:nvSpPr>
        <dsp:cNvPr id="0" name=""/>
        <dsp:cNvSpPr/>
      </dsp:nvSpPr>
      <dsp:spPr>
        <a:xfrm>
          <a:off x="1111649" y="125384"/>
          <a:ext cx="3215085" cy="3215085"/>
        </a:xfrm>
        <a:prstGeom prst="circularArrow">
          <a:avLst>
            <a:gd name="adj1" fmla="val 5085"/>
            <a:gd name="adj2" fmla="val 327528"/>
            <a:gd name="adj3" fmla="val 5072472"/>
            <a:gd name="adj4" fmla="val 0"/>
            <a:gd name="adj5" fmla="val 5932"/>
          </a:avLst>
        </a:prstGeom>
        <a:solidFill>
          <a:schemeClr val="accent1">
            <a:tint val="60000"/>
            <a:hueOff val="0"/>
            <a:satOff val="0"/>
            <a:lumOff val="0"/>
            <a:alphaOff val="0"/>
          </a:schemeClr>
        </a:solidFill>
        <a:ln>
          <a:noFill/>
        </a:ln>
        <a:effectLst/>
        <a:scene3d>
          <a:camera prst="orthographicFront">
            <a:rot lat="0" lon="0" rev="0"/>
          </a:camera>
          <a:lightRig rig="threePt" dir="t"/>
        </a:scene3d>
        <a:sp3d prstMaterial="dkEdge"/>
      </dsp:spPr>
      <dsp:style>
        <a:lnRef idx="0">
          <a:scrgbClr r="0" g="0" b="0"/>
        </a:lnRef>
        <a:fillRef idx="1">
          <a:scrgbClr r="0" g="0" b="0"/>
        </a:fillRef>
        <a:effectRef idx="0">
          <a:scrgbClr r="0" g="0" b="0"/>
        </a:effectRef>
        <a:fontRef idx="minor">
          <a:schemeClr val="lt1"/>
        </a:fontRef>
      </dsp:style>
    </dsp:sp>
    <dsp:sp modelId="{E0087D48-8343-4D6D-BCB1-992C14D58736}">
      <dsp:nvSpPr>
        <dsp:cNvPr id="0" name=""/>
        <dsp:cNvSpPr/>
      </dsp:nvSpPr>
      <dsp:spPr>
        <a:xfrm>
          <a:off x="1015605" y="125384"/>
          <a:ext cx="3215085" cy="3215085"/>
        </a:xfrm>
        <a:prstGeom prst="circularArrow">
          <a:avLst>
            <a:gd name="adj1" fmla="val 5085"/>
            <a:gd name="adj2" fmla="val 327528"/>
            <a:gd name="adj3" fmla="val 10472472"/>
            <a:gd name="adj4" fmla="val 5400000"/>
            <a:gd name="adj5" fmla="val 5932"/>
          </a:avLst>
        </a:prstGeom>
        <a:solidFill>
          <a:schemeClr val="accent1">
            <a:tint val="60000"/>
            <a:hueOff val="0"/>
            <a:satOff val="0"/>
            <a:lumOff val="0"/>
            <a:alphaOff val="0"/>
          </a:schemeClr>
        </a:solidFill>
        <a:ln>
          <a:noFill/>
        </a:ln>
        <a:effectLst/>
        <a:scene3d>
          <a:camera prst="orthographicFront">
            <a:rot lat="0" lon="0" rev="0"/>
          </a:camera>
          <a:lightRig rig="threePt" dir="t"/>
        </a:scene3d>
        <a:sp3d prstMaterial="dkEdge"/>
      </dsp:spPr>
      <dsp:style>
        <a:lnRef idx="0">
          <a:scrgbClr r="0" g="0" b="0"/>
        </a:lnRef>
        <a:fillRef idx="1">
          <a:scrgbClr r="0" g="0" b="0"/>
        </a:fillRef>
        <a:effectRef idx="0">
          <a:scrgbClr r="0" g="0" b="0"/>
        </a:effectRef>
        <a:fontRef idx="minor">
          <a:schemeClr val="lt1"/>
        </a:fontRef>
      </dsp:style>
    </dsp:sp>
    <dsp:sp modelId="{EF4D4953-2E46-4AB6-8F4C-3BBFE89A826F}">
      <dsp:nvSpPr>
        <dsp:cNvPr id="0" name=""/>
        <dsp:cNvSpPr/>
      </dsp:nvSpPr>
      <dsp:spPr>
        <a:xfrm>
          <a:off x="1015605" y="29340"/>
          <a:ext cx="3215085" cy="3215085"/>
        </a:xfrm>
        <a:prstGeom prst="circularArrow">
          <a:avLst>
            <a:gd name="adj1" fmla="val 5085"/>
            <a:gd name="adj2" fmla="val 327528"/>
            <a:gd name="adj3" fmla="val 15872472"/>
            <a:gd name="adj4" fmla="val 10800000"/>
            <a:gd name="adj5" fmla="val 5932"/>
          </a:avLst>
        </a:prstGeom>
        <a:solidFill>
          <a:schemeClr val="accent1">
            <a:tint val="60000"/>
            <a:hueOff val="0"/>
            <a:satOff val="0"/>
            <a:lumOff val="0"/>
            <a:alphaOff val="0"/>
          </a:schemeClr>
        </a:solidFill>
        <a:ln>
          <a:noFill/>
        </a:ln>
        <a:effectLst/>
        <a:scene3d>
          <a:camera prst="orthographicFront">
            <a:rot lat="0" lon="0" rev="0"/>
          </a:camera>
          <a:lightRig rig="threePt" dir="t"/>
        </a:scene3d>
        <a:sp3d prstMaterial="dkEdge"/>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54BF44-7B44-4682-8009-ECD93E7A80E8}">
      <dsp:nvSpPr>
        <dsp:cNvPr id="0" name=""/>
        <dsp:cNvSpPr/>
      </dsp:nvSpPr>
      <dsp:spPr>
        <a:xfrm>
          <a:off x="1288751" y="206442"/>
          <a:ext cx="2860881" cy="2860881"/>
        </a:xfrm>
        <a:prstGeom prst="pie">
          <a:avLst>
            <a:gd name="adj1" fmla="val 16200000"/>
            <a:gd name="adj2" fmla="val 0"/>
          </a:avLst>
        </a:prstGeom>
        <a:solidFill>
          <a:schemeClr val="accent4"/>
        </a:solidFill>
        <a:ln w="19050" cap="rnd" cmpd="sng" algn="ctr">
          <a:solidFill>
            <a:schemeClr val="accent4">
              <a:shade val="50000"/>
            </a:schemeClr>
          </a:solidFill>
          <a:prstDash val="solid"/>
        </a:ln>
        <a:effectLst/>
        <a:scene3d>
          <a:camera prst="orthographicFront">
            <a:rot lat="0" lon="0" rev="0"/>
          </a:camera>
          <a:lightRig rig="threePt" dir="t"/>
        </a:scene3d>
        <a:sp3d prstMaterial="dkEdge"/>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Introduce a Scenario</a:t>
          </a:r>
        </a:p>
      </dsp:txBody>
      <dsp:txXfrm>
        <a:off x="2807402" y="799394"/>
        <a:ext cx="1055801" cy="783336"/>
      </dsp:txXfrm>
    </dsp:sp>
    <dsp:sp modelId="{95483106-99D8-49CA-9DF6-8F0F66131544}">
      <dsp:nvSpPr>
        <dsp:cNvPr id="0" name=""/>
        <dsp:cNvSpPr/>
      </dsp:nvSpPr>
      <dsp:spPr>
        <a:xfrm>
          <a:off x="1288751" y="302486"/>
          <a:ext cx="2860881" cy="2860881"/>
        </a:xfrm>
        <a:prstGeom prst="pie">
          <a:avLst>
            <a:gd name="adj1" fmla="val 0"/>
            <a:gd name="adj2" fmla="val 5400000"/>
          </a:avLst>
        </a:prstGeom>
        <a:solidFill>
          <a:schemeClr val="accent5"/>
        </a:solidFill>
        <a:ln w="25400" cap="rnd" cmpd="sng" algn="ctr">
          <a:solidFill>
            <a:schemeClr val="lt1"/>
          </a:solidFill>
          <a:prstDash val="solid"/>
        </a:ln>
        <a:effectLst/>
        <a:scene3d>
          <a:camera prst="orthographicFront">
            <a:rot lat="0" lon="0" rev="0"/>
          </a:camera>
          <a:lightRig rig="threePt" dir="t"/>
        </a:scene3d>
        <a:sp3d prstMaterial="dkEdge"/>
      </dsp:spPr>
      <dsp:style>
        <a:lnRef idx="3">
          <a:schemeClr val="lt1"/>
        </a:lnRef>
        <a:fillRef idx="1">
          <a:schemeClr val="accent5"/>
        </a:fillRef>
        <a:effectRef idx="1">
          <a:schemeClr val="accent5"/>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Reflect</a:t>
          </a:r>
        </a:p>
      </dsp:txBody>
      <dsp:txXfrm>
        <a:off x="2807402" y="1787079"/>
        <a:ext cx="1055801" cy="783336"/>
      </dsp:txXfrm>
    </dsp:sp>
    <dsp:sp modelId="{A2644D6E-7344-421E-B647-1F7285A8A862}">
      <dsp:nvSpPr>
        <dsp:cNvPr id="0" name=""/>
        <dsp:cNvSpPr/>
      </dsp:nvSpPr>
      <dsp:spPr>
        <a:xfrm>
          <a:off x="1192707" y="302486"/>
          <a:ext cx="2860881" cy="2860881"/>
        </a:xfrm>
        <a:prstGeom prst="pie">
          <a:avLst>
            <a:gd name="adj1" fmla="val 5400000"/>
            <a:gd name="adj2" fmla="val 10800000"/>
          </a:avLst>
        </a:prstGeom>
        <a:solidFill>
          <a:schemeClr val="accent2"/>
        </a:solidFill>
        <a:ln w="25400" cap="rnd" cmpd="sng" algn="ctr">
          <a:solidFill>
            <a:schemeClr val="lt1"/>
          </a:solidFill>
          <a:prstDash val="solid"/>
        </a:ln>
        <a:effectLst/>
        <a:scene3d>
          <a:camera prst="orthographicFront">
            <a:rot lat="0" lon="0" rev="0"/>
          </a:camera>
          <a:lightRig rig="threePt" dir="t"/>
        </a:scene3d>
        <a:sp3d prstMaterial="dkEdge"/>
      </dsp:spPr>
      <dsp:style>
        <a:lnRef idx="3">
          <a:schemeClr val="lt1"/>
        </a:lnRef>
        <a:fillRef idx="1">
          <a:schemeClr val="accent2"/>
        </a:fillRef>
        <a:effectRef idx="1">
          <a:schemeClr val="accent2"/>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Focus on Language</a:t>
          </a:r>
        </a:p>
      </dsp:txBody>
      <dsp:txXfrm>
        <a:off x="1479136" y="1787079"/>
        <a:ext cx="1055801" cy="783336"/>
      </dsp:txXfrm>
    </dsp:sp>
    <dsp:sp modelId="{386D22C3-19C7-4070-B244-9BF33F41A550}">
      <dsp:nvSpPr>
        <dsp:cNvPr id="0" name=""/>
        <dsp:cNvSpPr/>
      </dsp:nvSpPr>
      <dsp:spPr>
        <a:xfrm>
          <a:off x="1192707" y="206442"/>
          <a:ext cx="2860881" cy="2860881"/>
        </a:xfrm>
        <a:prstGeom prst="pie">
          <a:avLst>
            <a:gd name="adj1" fmla="val 10800000"/>
            <a:gd name="adj2" fmla="val 16200000"/>
          </a:avLst>
        </a:prstGeom>
        <a:solidFill>
          <a:schemeClr val="accent6"/>
        </a:solidFill>
        <a:ln w="25400" cap="rnd" cmpd="sng" algn="ctr">
          <a:solidFill>
            <a:schemeClr val="lt1"/>
          </a:solidFill>
          <a:prstDash val="solid"/>
        </a:ln>
        <a:effectLst/>
        <a:scene3d>
          <a:camera prst="orthographicFront">
            <a:rot lat="0" lon="0" rev="0"/>
          </a:camera>
          <a:lightRig rig="threePt" dir="t"/>
        </a:scene3d>
        <a:sp3d prstMaterial="dkEdge"/>
      </dsp:spPr>
      <dsp:style>
        <a:lnRef idx="3">
          <a:schemeClr val="lt1"/>
        </a:lnRef>
        <a:fillRef idx="1">
          <a:schemeClr val="accent6"/>
        </a:fillRef>
        <a:effectRef idx="1">
          <a:schemeClr val="accent6"/>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Practice</a:t>
          </a:r>
        </a:p>
      </dsp:txBody>
      <dsp:txXfrm>
        <a:off x="1479136" y="799394"/>
        <a:ext cx="1055801" cy="783336"/>
      </dsp:txXfrm>
    </dsp:sp>
    <dsp:sp modelId="{CC3F3914-C42D-4950-880C-46054948C883}">
      <dsp:nvSpPr>
        <dsp:cNvPr id="0" name=""/>
        <dsp:cNvSpPr/>
      </dsp:nvSpPr>
      <dsp:spPr>
        <a:xfrm>
          <a:off x="1111649" y="29340"/>
          <a:ext cx="3215085" cy="3215085"/>
        </a:xfrm>
        <a:prstGeom prst="circularArrow">
          <a:avLst>
            <a:gd name="adj1" fmla="val 5085"/>
            <a:gd name="adj2" fmla="val 327528"/>
            <a:gd name="adj3" fmla="val 21272472"/>
            <a:gd name="adj4" fmla="val 16200000"/>
            <a:gd name="adj5" fmla="val 5932"/>
          </a:avLst>
        </a:prstGeom>
        <a:solidFill>
          <a:schemeClr val="accent1">
            <a:tint val="60000"/>
            <a:hueOff val="0"/>
            <a:satOff val="0"/>
            <a:lumOff val="0"/>
            <a:alphaOff val="0"/>
          </a:schemeClr>
        </a:solidFill>
        <a:ln>
          <a:noFill/>
        </a:ln>
        <a:effectLst/>
        <a:scene3d>
          <a:camera prst="orthographicFront">
            <a:rot lat="0" lon="0" rev="0"/>
          </a:camera>
          <a:lightRig rig="threePt" dir="t"/>
        </a:scene3d>
        <a:sp3d prstMaterial="dkEdge"/>
      </dsp:spPr>
      <dsp:style>
        <a:lnRef idx="0">
          <a:scrgbClr r="0" g="0" b="0"/>
        </a:lnRef>
        <a:fillRef idx="1">
          <a:scrgbClr r="0" g="0" b="0"/>
        </a:fillRef>
        <a:effectRef idx="0">
          <a:scrgbClr r="0" g="0" b="0"/>
        </a:effectRef>
        <a:fontRef idx="minor">
          <a:schemeClr val="lt1"/>
        </a:fontRef>
      </dsp:style>
    </dsp:sp>
    <dsp:sp modelId="{C386951D-2621-47F5-B6EB-C538C7392D17}">
      <dsp:nvSpPr>
        <dsp:cNvPr id="0" name=""/>
        <dsp:cNvSpPr/>
      </dsp:nvSpPr>
      <dsp:spPr>
        <a:xfrm>
          <a:off x="1111649" y="125384"/>
          <a:ext cx="3215085" cy="3215085"/>
        </a:xfrm>
        <a:prstGeom prst="circularArrow">
          <a:avLst>
            <a:gd name="adj1" fmla="val 5085"/>
            <a:gd name="adj2" fmla="val 327528"/>
            <a:gd name="adj3" fmla="val 5072472"/>
            <a:gd name="adj4" fmla="val 0"/>
            <a:gd name="adj5" fmla="val 5932"/>
          </a:avLst>
        </a:prstGeom>
        <a:solidFill>
          <a:schemeClr val="accent1">
            <a:tint val="60000"/>
            <a:hueOff val="0"/>
            <a:satOff val="0"/>
            <a:lumOff val="0"/>
            <a:alphaOff val="0"/>
          </a:schemeClr>
        </a:solidFill>
        <a:ln>
          <a:noFill/>
        </a:ln>
        <a:effectLst/>
        <a:scene3d>
          <a:camera prst="orthographicFront">
            <a:rot lat="0" lon="0" rev="0"/>
          </a:camera>
          <a:lightRig rig="threePt" dir="t"/>
        </a:scene3d>
        <a:sp3d prstMaterial="dkEdge"/>
      </dsp:spPr>
      <dsp:style>
        <a:lnRef idx="0">
          <a:scrgbClr r="0" g="0" b="0"/>
        </a:lnRef>
        <a:fillRef idx="1">
          <a:scrgbClr r="0" g="0" b="0"/>
        </a:fillRef>
        <a:effectRef idx="0">
          <a:scrgbClr r="0" g="0" b="0"/>
        </a:effectRef>
        <a:fontRef idx="minor">
          <a:schemeClr val="lt1"/>
        </a:fontRef>
      </dsp:style>
    </dsp:sp>
    <dsp:sp modelId="{E0087D48-8343-4D6D-BCB1-992C14D58736}">
      <dsp:nvSpPr>
        <dsp:cNvPr id="0" name=""/>
        <dsp:cNvSpPr/>
      </dsp:nvSpPr>
      <dsp:spPr>
        <a:xfrm>
          <a:off x="1015605" y="125384"/>
          <a:ext cx="3215085" cy="3215085"/>
        </a:xfrm>
        <a:prstGeom prst="circularArrow">
          <a:avLst>
            <a:gd name="adj1" fmla="val 5085"/>
            <a:gd name="adj2" fmla="val 327528"/>
            <a:gd name="adj3" fmla="val 10472472"/>
            <a:gd name="adj4" fmla="val 5400000"/>
            <a:gd name="adj5" fmla="val 5932"/>
          </a:avLst>
        </a:prstGeom>
        <a:solidFill>
          <a:schemeClr val="accent1">
            <a:tint val="60000"/>
            <a:hueOff val="0"/>
            <a:satOff val="0"/>
            <a:lumOff val="0"/>
            <a:alphaOff val="0"/>
          </a:schemeClr>
        </a:solidFill>
        <a:ln>
          <a:noFill/>
        </a:ln>
        <a:effectLst/>
        <a:scene3d>
          <a:camera prst="orthographicFront">
            <a:rot lat="0" lon="0" rev="0"/>
          </a:camera>
          <a:lightRig rig="threePt" dir="t"/>
        </a:scene3d>
        <a:sp3d prstMaterial="dkEdge"/>
      </dsp:spPr>
      <dsp:style>
        <a:lnRef idx="0">
          <a:scrgbClr r="0" g="0" b="0"/>
        </a:lnRef>
        <a:fillRef idx="1">
          <a:scrgbClr r="0" g="0" b="0"/>
        </a:fillRef>
        <a:effectRef idx="0">
          <a:scrgbClr r="0" g="0" b="0"/>
        </a:effectRef>
        <a:fontRef idx="minor">
          <a:schemeClr val="lt1"/>
        </a:fontRef>
      </dsp:style>
    </dsp:sp>
    <dsp:sp modelId="{EF4D4953-2E46-4AB6-8F4C-3BBFE89A826F}">
      <dsp:nvSpPr>
        <dsp:cNvPr id="0" name=""/>
        <dsp:cNvSpPr/>
      </dsp:nvSpPr>
      <dsp:spPr>
        <a:xfrm>
          <a:off x="1015605" y="29340"/>
          <a:ext cx="3215085" cy="3215085"/>
        </a:xfrm>
        <a:prstGeom prst="circularArrow">
          <a:avLst>
            <a:gd name="adj1" fmla="val 5085"/>
            <a:gd name="adj2" fmla="val 327528"/>
            <a:gd name="adj3" fmla="val 15872472"/>
            <a:gd name="adj4" fmla="val 10800000"/>
            <a:gd name="adj5" fmla="val 5932"/>
          </a:avLst>
        </a:prstGeom>
        <a:solidFill>
          <a:schemeClr val="accent1">
            <a:tint val="60000"/>
            <a:hueOff val="0"/>
            <a:satOff val="0"/>
            <a:lumOff val="0"/>
            <a:alphaOff val="0"/>
          </a:schemeClr>
        </a:solidFill>
        <a:ln>
          <a:noFill/>
        </a:ln>
        <a:effectLst/>
        <a:scene3d>
          <a:camera prst="orthographicFront">
            <a:rot lat="0" lon="0" rev="0"/>
          </a:camera>
          <a:lightRig rig="threePt" dir="t"/>
        </a:scene3d>
        <a:sp3d prstMaterial="dkEdge"/>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1440" tIns="45720" rIns="91440" bIns="45720" rtlCol="0"/>
          <a:lstStyle>
            <a:lvl1pPr algn="r">
              <a:defRPr sz="1200"/>
            </a:lvl1pPr>
          </a:lstStyle>
          <a:p>
            <a:fld id="{6AC4FB8F-ED15-48AB-97BD-17129D4E699D}" type="datetimeFigureOut">
              <a:rPr lang="en-US" smtClean="0"/>
              <a:t>10/24/2018</a:t>
            </a:fld>
            <a:endParaRPr lang="en-US" dirty="0"/>
          </a:p>
        </p:txBody>
      </p:sp>
      <p:sp>
        <p:nvSpPr>
          <p:cNvPr id="4" name="Footer Placeholder 3"/>
          <p:cNvSpPr>
            <a:spLocks noGrp="1"/>
          </p:cNvSpPr>
          <p:nvPr>
            <p:ph type="ftr" sz="quarter" idx="2"/>
          </p:nvPr>
        </p:nvSpPr>
        <p:spPr>
          <a:xfrm>
            <a:off x="0" y="8829968"/>
            <a:ext cx="3037840" cy="46643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8"/>
            <a:ext cx="3037840" cy="466433"/>
          </a:xfrm>
          <a:prstGeom prst="rect">
            <a:avLst/>
          </a:prstGeom>
        </p:spPr>
        <p:txBody>
          <a:bodyPr vert="horz" lIns="91440" tIns="45720" rIns="91440" bIns="45720" rtlCol="0" anchor="b"/>
          <a:lstStyle>
            <a:lvl1pPr algn="r">
              <a:defRPr sz="1200"/>
            </a:lvl1pPr>
          </a:lstStyle>
          <a:p>
            <a:fld id="{7E6B3739-9081-478F-812E-AE7CE140632E}" type="slidenum">
              <a:rPr lang="en-US" smtClean="0"/>
              <a:t>‹#›</a:t>
            </a:fld>
            <a:endParaRPr lang="en-US" dirty="0"/>
          </a:p>
        </p:txBody>
      </p:sp>
    </p:spTree>
    <p:extLst>
      <p:ext uri="{BB962C8B-B14F-4D97-AF65-F5344CB8AC3E}">
        <p14:creationId xmlns:p14="http://schemas.microsoft.com/office/powerpoint/2010/main" val="41121049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1440" tIns="45720" rIns="91440" bIns="45720" rtlCol="0"/>
          <a:lstStyle>
            <a:lvl1pPr algn="r">
              <a:defRPr sz="1200"/>
            </a:lvl1pPr>
          </a:lstStyle>
          <a:p>
            <a:fld id="{BBC9D437-CD83-4825-AD0D-5E7B341BC79B}" type="datetimeFigureOut">
              <a:rPr lang="en-US" smtClean="0"/>
              <a:t>10/24/2018</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73894"/>
            <a:ext cx="5608320" cy="313753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1440" tIns="45720" rIns="91440" bIns="45720" rtlCol="0" anchor="b"/>
          <a:lstStyle>
            <a:lvl1pPr algn="r">
              <a:defRPr sz="1200"/>
            </a:lvl1pPr>
          </a:lstStyle>
          <a:p>
            <a:fld id="{560CF8BB-EBC7-4B8F-9632-A5A136FBB880}" type="slidenum">
              <a:rPr lang="en-US" smtClean="0"/>
              <a:t>‹#›</a:t>
            </a:fld>
            <a:endParaRPr lang="en-US" dirty="0"/>
          </a:p>
        </p:txBody>
      </p:sp>
    </p:spTree>
    <p:extLst>
      <p:ext uri="{BB962C8B-B14F-4D97-AF65-F5344CB8AC3E}">
        <p14:creationId xmlns:p14="http://schemas.microsoft.com/office/powerpoint/2010/main" val="1170369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60CF8BB-EBC7-4B8F-9632-A5A136FBB880}" type="slidenum">
              <a:rPr lang="en-US" smtClean="0"/>
              <a:t>1</a:t>
            </a:fld>
            <a:endParaRPr lang="en-US" dirty="0"/>
          </a:p>
        </p:txBody>
      </p:sp>
    </p:spTree>
    <p:extLst>
      <p:ext uri="{BB962C8B-B14F-4D97-AF65-F5344CB8AC3E}">
        <p14:creationId xmlns:p14="http://schemas.microsoft.com/office/powerpoint/2010/main" val="2169157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0CF8BB-EBC7-4B8F-9632-A5A136FBB880}" type="slidenum">
              <a:rPr lang="en-US" smtClean="0"/>
              <a:t>2</a:t>
            </a:fld>
            <a:endParaRPr lang="en-US" dirty="0"/>
          </a:p>
        </p:txBody>
      </p:sp>
    </p:spTree>
    <p:extLst>
      <p:ext uri="{BB962C8B-B14F-4D97-AF65-F5344CB8AC3E}">
        <p14:creationId xmlns:p14="http://schemas.microsoft.com/office/powerpoint/2010/main" val="3251233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60CF8BB-EBC7-4B8F-9632-A5A136FBB880}" type="slidenum">
              <a:rPr lang="en-US" smtClean="0"/>
              <a:t>3</a:t>
            </a:fld>
            <a:endParaRPr lang="en-US" dirty="0"/>
          </a:p>
        </p:txBody>
      </p:sp>
    </p:spTree>
    <p:extLst>
      <p:ext uri="{BB962C8B-B14F-4D97-AF65-F5344CB8AC3E}">
        <p14:creationId xmlns:p14="http://schemas.microsoft.com/office/powerpoint/2010/main" val="1310899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0CF8BB-EBC7-4B8F-9632-A5A136FBB880}" type="slidenum">
              <a:rPr lang="en-US" smtClean="0"/>
              <a:t>6</a:t>
            </a:fld>
            <a:endParaRPr lang="en-US" dirty="0"/>
          </a:p>
        </p:txBody>
      </p:sp>
    </p:spTree>
    <p:extLst>
      <p:ext uri="{BB962C8B-B14F-4D97-AF65-F5344CB8AC3E}">
        <p14:creationId xmlns:p14="http://schemas.microsoft.com/office/powerpoint/2010/main" val="3272826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0CF8BB-EBC7-4B8F-9632-A5A136FBB880}" type="slidenum">
              <a:rPr lang="en-US" smtClean="0"/>
              <a:t>7</a:t>
            </a:fld>
            <a:endParaRPr lang="en-US" dirty="0"/>
          </a:p>
        </p:txBody>
      </p:sp>
    </p:spTree>
    <p:extLst>
      <p:ext uri="{BB962C8B-B14F-4D97-AF65-F5344CB8AC3E}">
        <p14:creationId xmlns:p14="http://schemas.microsoft.com/office/powerpoint/2010/main" val="3718448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0CF8BB-EBC7-4B8F-9632-A5A136FBB880}" type="slidenum">
              <a:rPr lang="en-US" smtClean="0"/>
              <a:t>8</a:t>
            </a:fld>
            <a:endParaRPr lang="en-US" dirty="0"/>
          </a:p>
        </p:txBody>
      </p:sp>
    </p:spTree>
    <p:extLst>
      <p:ext uri="{BB962C8B-B14F-4D97-AF65-F5344CB8AC3E}">
        <p14:creationId xmlns:p14="http://schemas.microsoft.com/office/powerpoint/2010/main" val="28308331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2" name="Picture 1" descr="Mom &amp; Son refugee pic.jpg"/>
          <p:cNvPicPr>
            <a:picLocks noChangeAspect="1"/>
          </p:cNvPicPr>
          <p:nvPr/>
        </p:nvPicPr>
        <p:blipFill rotWithShape="1">
          <a:blip r:embed="rId2">
            <a:extLst>
              <a:ext uri="{28A0092B-C50C-407E-A947-70E740481C1C}">
                <a14:useLocalDpi xmlns:a14="http://schemas.microsoft.com/office/drawing/2010/main" val="0"/>
              </a:ext>
            </a:extLst>
          </a:blip>
          <a:srcRect l="2060" t="5254" b="29099"/>
          <a:stretch/>
        </p:blipFill>
        <p:spPr>
          <a:xfrm>
            <a:off x="0" y="0"/>
            <a:ext cx="12192000" cy="5449527"/>
          </a:xfrm>
          <a:prstGeom prst="rect">
            <a:avLst/>
          </a:prstGeom>
        </p:spPr>
      </p:pic>
      <p:pic>
        <p:nvPicPr>
          <p:cNvPr id="8" name="Picture 2" descr="C:\Users\victorl\Desktop\PPT Template\KEYS bcover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50" y="4091611"/>
            <a:ext cx="12215447" cy="2776655"/>
          </a:xfrm>
          <a:prstGeom prst="rect">
            <a:avLst/>
          </a:prstGeom>
          <a:noFill/>
          <a:extLst>
            <a:ext uri="{909E8E84-426E-40dd-AFC4-6F175D3DCCD1}">
              <a14:hiddenFill xmlns="" xmlns:a14="http://schemas.microsoft.com/office/drawing/2010/main">
                <a:solidFill>
                  <a:srgbClr val="FFFFFF"/>
                </a:solidFill>
              </a14:hiddenFill>
            </a:ext>
          </a:extLst>
        </p:spPr>
      </p:pic>
      <p:pic>
        <p:nvPicPr>
          <p:cNvPr id="2051" name="Picture 3" descr="C:\Users\victorl\Desktop\PPT Template\KEY logo cover-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19809" y="5083786"/>
            <a:ext cx="2852737" cy="1604962"/>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TextBox 14"/>
          <p:cNvSpPr txBox="1"/>
          <p:nvPr/>
        </p:nvSpPr>
        <p:spPr>
          <a:xfrm>
            <a:off x="680506" y="5647343"/>
            <a:ext cx="5348945" cy="622393"/>
          </a:xfrm>
          <a:prstGeom prst="rect">
            <a:avLst/>
          </a:prstGeom>
          <a:noFill/>
        </p:spPr>
        <p:txBody>
          <a:bodyPr wrap="square" rtlCol="0">
            <a:spAutoFit/>
          </a:bodyPr>
          <a:lstStyle/>
          <a:p>
            <a:pPr rtl="0">
              <a:lnSpc>
                <a:spcPts val="4000"/>
              </a:lnSpc>
            </a:pPr>
            <a:r>
              <a:rPr lang="en-US" sz="4000" b="0" i="0" u="none" strike="noStrike" kern="1200" spc="-100" baseline="0" dirty="0" smtClean="0">
                <a:solidFill>
                  <a:srgbClr val="41742D"/>
                </a:solidFill>
                <a:effectLst>
                  <a:outerShdw blurRad="50800" dist="38100" dir="2700000" algn="tl" rotWithShape="0">
                    <a:prstClr val="black"/>
                  </a:outerShdw>
                </a:effectLst>
                <a:latin typeface="B 2Stone Sans Bold"/>
                <a:ea typeface="+mn-ea"/>
                <a:cs typeface="B 2Stone Sans Bold"/>
              </a:rPr>
              <a:t>Immigrant Services</a:t>
            </a:r>
          </a:p>
        </p:txBody>
      </p:sp>
      <p:sp>
        <p:nvSpPr>
          <p:cNvPr id="9" name="TextBox 8"/>
          <p:cNvSpPr txBox="1"/>
          <p:nvPr/>
        </p:nvSpPr>
        <p:spPr>
          <a:xfrm>
            <a:off x="1128319" y="178362"/>
            <a:ext cx="1309126" cy="462520"/>
          </a:xfrm>
          <a:prstGeom prst="rect">
            <a:avLst/>
          </a:prstGeom>
          <a:noFill/>
        </p:spPr>
        <p:txBody>
          <a:bodyPr wrap="square" rtlCol="0">
            <a:spAutoFit/>
          </a:bodyPr>
          <a:lstStyle/>
          <a:p>
            <a:pPr rtl="0">
              <a:lnSpc>
                <a:spcPts val="1400"/>
              </a:lnSpc>
            </a:pPr>
            <a:r>
              <a:rPr lang="en-US" sz="1600" b="0" i="0" u="none" strike="noStrike" kern="1200" baseline="0" dirty="0" smtClean="0">
                <a:solidFill>
                  <a:schemeClr val="tx1"/>
                </a:solidFill>
                <a:effectLst>
                  <a:outerShdw blurRad="50800" dist="38100" dir="2700000" algn="tl" rotWithShape="0">
                    <a:prstClr val="black">
                      <a:alpha val="40000"/>
                    </a:prstClr>
                  </a:outerShdw>
                </a:effectLst>
                <a:latin typeface="B 2Stone Sans Bold"/>
                <a:ea typeface="+mn-ea"/>
                <a:cs typeface="B 2Stone Sans Bold"/>
              </a:rPr>
              <a:t>Immigrant</a:t>
            </a:r>
          </a:p>
          <a:p>
            <a:pPr rtl="0">
              <a:lnSpc>
                <a:spcPts val="1400"/>
              </a:lnSpc>
            </a:pPr>
            <a:r>
              <a:rPr lang="en-US" sz="1600" b="0" i="0" u="none" strike="noStrike" kern="1200" baseline="0" dirty="0" smtClean="0">
                <a:solidFill>
                  <a:schemeClr val="tx1"/>
                </a:solidFill>
                <a:effectLst>
                  <a:outerShdw blurRad="50800" dist="38100" dir="2700000" algn="tl" rotWithShape="0">
                    <a:prstClr val="black">
                      <a:alpha val="40000"/>
                    </a:prstClr>
                  </a:outerShdw>
                </a:effectLst>
                <a:latin typeface="B 2Stone Sans Bold"/>
                <a:ea typeface="+mn-ea"/>
                <a:cs typeface="B 2Stone Sans Bold"/>
              </a:rPr>
              <a:t>Services</a:t>
            </a:r>
          </a:p>
        </p:txBody>
      </p:sp>
      <p:sp>
        <p:nvSpPr>
          <p:cNvPr id="10" name="Rectangle 9"/>
          <p:cNvSpPr/>
          <p:nvPr/>
        </p:nvSpPr>
        <p:spPr>
          <a:xfrm>
            <a:off x="783125" y="225232"/>
            <a:ext cx="321757" cy="321757"/>
          </a:xfrm>
          <a:prstGeom prst="rect">
            <a:avLst/>
          </a:prstGeom>
          <a:solidFill>
            <a:srgbClr val="4174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latin typeface="2Stone Sans"/>
              <a:cs typeface="2Stone Sans"/>
            </a:endParaRPr>
          </a:p>
        </p:txBody>
      </p:sp>
    </p:spTree>
    <p:extLst>
      <p:ext uri="{BB962C8B-B14F-4D97-AF65-F5344CB8AC3E}">
        <p14:creationId xmlns:p14="http://schemas.microsoft.com/office/powerpoint/2010/main" val="1888729576"/>
      </p:ext>
    </p:extLst>
  </p:cSld>
  <p:clrMapOvr>
    <a:masterClrMapping/>
  </p:clrMapOvr>
  <p:timing>
    <p:tnLst>
      <p:par>
        <p:cTn id="1" dur="indefinite" restart="never" nodeType="tmRoot"/>
      </p:par>
    </p:tn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3011" y="5828154"/>
            <a:ext cx="9320101" cy="635309"/>
          </a:xfrm>
          <a:prstGeom prst="rect">
            <a:avLst/>
          </a:prstGeom>
        </p:spPr>
        <p:txBody>
          <a:bodyPr vert="horz" lIns="91440" tIns="45720" rIns="91440" bIns="45720" rtlCol="0" anchor="ctr">
            <a:noAutofit/>
          </a:bodyPr>
          <a:lstStyle>
            <a:lvl1pPr>
              <a:defRPr>
                <a:solidFill>
                  <a:srgbClr val="41742D"/>
                </a:solidFill>
              </a:defRPr>
            </a:lvl1pPr>
          </a:lstStyle>
          <a:p>
            <a:r>
              <a:rPr lang="en-US" smtClean="0"/>
              <a:t>Click to edit Master title style</a:t>
            </a:r>
            <a:endParaRPr lang="en-US" dirty="0"/>
          </a:p>
        </p:txBody>
      </p:sp>
      <p:sp>
        <p:nvSpPr>
          <p:cNvPr id="6" name="Content Placeholder 2"/>
          <p:cNvSpPr>
            <a:spLocks noGrp="1"/>
          </p:cNvSpPr>
          <p:nvPr>
            <p:ph idx="1"/>
          </p:nvPr>
        </p:nvSpPr>
        <p:spPr>
          <a:xfrm>
            <a:off x="575585" y="692750"/>
            <a:ext cx="10979859" cy="4664129"/>
          </a:xfrm>
          <a:prstGeom prst="rect">
            <a:avLst/>
          </a:prstGeom>
        </p:spPr>
        <p:txBody>
          <a:bodyPr anchor="t" anchorCtr="0"/>
          <a:lstStyle>
            <a:lvl1pPr marL="285750" indent="-285750">
              <a:buSzPct val="100000"/>
              <a:buFontTx/>
              <a:buBlip>
                <a:blip r:embed="rId2"/>
              </a:buBlip>
              <a:defRPr b="0" i="0">
                <a:effectLst/>
                <a:latin typeface="2Stone Sans"/>
                <a:cs typeface="2Stone Sans"/>
              </a:defRPr>
            </a:lvl1pPr>
            <a:lvl2pPr marL="742950" indent="-285750">
              <a:buSzPct val="100000"/>
              <a:buFontTx/>
              <a:buBlip>
                <a:blip r:embed="rId2"/>
              </a:buBlip>
              <a:defRPr b="0" i="0">
                <a:effectLst/>
                <a:latin typeface="2Stone Sans"/>
                <a:cs typeface="2Stone Sans"/>
              </a:defRPr>
            </a:lvl2pPr>
            <a:lvl3pPr marL="1200150" indent="-285750">
              <a:buSzPct val="100000"/>
              <a:buFontTx/>
              <a:buBlip>
                <a:blip r:embed="rId2"/>
              </a:buBlip>
              <a:defRPr b="0" i="0">
                <a:effectLst/>
                <a:latin typeface="2Stone Sans"/>
                <a:cs typeface="2Stone Sans"/>
              </a:defRPr>
            </a:lvl3pPr>
            <a:lvl4pPr marL="1543050" indent="-171450">
              <a:buSzPct val="100000"/>
              <a:buFontTx/>
              <a:buBlip>
                <a:blip r:embed="rId2"/>
              </a:buBlip>
              <a:defRPr b="0" i="0">
                <a:effectLst/>
                <a:latin typeface="2Stone Sans"/>
                <a:cs typeface="2Stone Sans"/>
              </a:defRPr>
            </a:lvl4pPr>
            <a:lvl5pPr marL="2000250" indent="-171450">
              <a:buSzPct val="100000"/>
              <a:buFontTx/>
              <a:buBlip>
                <a:blip r:embed="rId2"/>
              </a:buBlip>
              <a:defRPr b="0" i="0">
                <a:effectLst/>
                <a:latin typeface="2Stone Sans"/>
                <a:cs typeface="2Stone Sans"/>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Box 3"/>
          <p:cNvSpPr txBox="1"/>
          <p:nvPr/>
        </p:nvSpPr>
        <p:spPr>
          <a:xfrm>
            <a:off x="10801095" y="178362"/>
            <a:ext cx="1309126" cy="462520"/>
          </a:xfrm>
          <a:prstGeom prst="rect">
            <a:avLst/>
          </a:prstGeom>
          <a:noFill/>
        </p:spPr>
        <p:txBody>
          <a:bodyPr wrap="square" rtlCol="0">
            <a:spAutoFit/>
          </a:bodyPr>
          <a:lstStyle/>
          <a:p>
            <a:pPr rtl="0">
              <a:lnSpc>
                <a:spcPts val="1400"/>
              </a:lnSpc>
            </a:pPr>
            <a:r>
              <a:rPr lang="en-US" sz="1600" b="0" i="0" u="none" strike="noStrike" kern="1200" baseline="0" dirty="0" smtClean="0">
                <a:solidFill>
                  <a:schemeClr val="tx1"/>
                </a:solidFill>
                <a:effectLst>
                  <a:outerShdw blurRad="50800" dist="38100" dir="2700000" algn="tl" rotWithShape="0">
                    <a:prstClr val="black">
                      <a:alpha val="40000"/>
                    </a:prstClr>
                  </a:outerShdw>
                </a:effectLst>
                <a:latin typeface="B 2Stone Sans Bold"/>
                <a:ea typeface="+mn-ea"/>
                <a:cs typeface="B 2Stone Sans Bold"/>
              </a:rPr>
              <a:t>Immigrant</a:t>
            </a:r>
          </a:p>
          <a:p>
            <a:pPr rtl="0">
              <a:lnSpc>
                <a:spcPts val="1400"/>
              </a:lnSpc>
            </a:pPr>
            <a:r>
              <a:rPr lang="en-US" sz="1600" b="0" i="0" u="none" strike="noStrike" kern="1200" baseline="0" dirty="0" smtClean="0">
                <a:solidFill>
                  <a:schemeClr val="tx1"/>
                </a:solidFill>
                <a:effectLst>
                  <a:outerShdw blurRad="50800" dist="38100" dir="2700000" algn="tl" rotWithShape="0">
                    <a:prstClr val="black">
                      <a:alpha val="40000"/>
                    </a:prstClr>
                  </a:outerShdw>
                </a:effectLst>
                <a:latin typeface="B 2Stone Sans Bold"/>
                <a:ea typeface="+mn-ea"/>
                <a:cs typeface="B 2Stone Sans Bold"/>
              </a:rPr>
              <a:t>Services</a:t>
            </a:r>
          </a:p>
        </p:txBody>
      </p:sp>
      <p:sp>
        <p:nvSpPr>
          <p:cNvPr id="5" name="Rectangle 4"/>
          <p:cNvSpPr/>
          <p:nvPr/>
        </p:nvSpPr>
        <p:spPr>
          <a:xfrm>
            <a:off x="10455901" y="225232"/>
            <a:ext cx="321757" cy="321757"/>
          </a:xfrm>
          <a:prstGeom prst="rect">
            <a:avLst/>
          </a:prstGeom>
          <a:solidFill>
            <a:srgbClr val="4174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latin typeface="2Stone Sans"/>
              <a:cs typeface="2Stone Sans"/>
            </a:endParaRPr>
          </a:p>
        </p:txBody>
      </p:sp>
    </p:spTree>
    <p:extLst>
      <p:ext uri="{BB962C8B-B14F-4D97-AF65-F5344CB8AC3E}">
        <p14:creationId xmlns:p14="http://schemas.microsoft.com/office/powerpoint/2010/main" val="2960960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755780"/>
            <a:ext cx="6858000" cy="3200400"/>
          </a:xfrm>
        </p:spPr>
        <p:txBody>
          <a:bodyPr anchor="b">
            <a:normAutofit/>
          </a:bodyPr>
          <a:lstStyle>
            <a:lvl1pPr algn="l">
              <a:lnSpc>
                <a:spcPct val="75000"/>
              </a:lnSpc>
              <a:defRPr sz="8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09600" y="3956180"/>
            <a:ext cx="6858000" cy="1097280"/>
          </a:xfrm>
        </p:spPr>
        <p:txBody>
          <a:bodyPr>
            <a:normAutofit/>
          </a:bodyPr>
          <a:lstStyle>
            <a:lvl1pPr marL="0" indent="0" algn="l">
              <a:spcBef>
                <a:spcPts val="0"/>
              </a:spcBef>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D2465DD-9819-4ABC-A784-477AFBA19C86}" type="datetime1">
              <a:rPr lang="en-US" smtClean="0"/>
              <a:t>10/24/2018</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2621738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81200" y="1981200"/>
            <a:ext cx="4572000" cy="448056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781800" y="1981200"/>
            <a:ext cx="4572000" cy="448056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104EB7-77EC-481E-BDC6-73CA182AC952}" type="datetime1">
              <a:rPr lang="en-US" smtClean="0"/>
              <a:t>10/24/2018</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1486892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822960"/>
            <a:ext cx="8686800" cy="2011680"/>
          </a:xfrm>
        </p:spPr>
        <p:txBody>
          <a:bodyPr anchor="b">
            <a:normAutofit/>
          </a:bodyPr>
          <a:lstStyle>
            <a:lvl1pPr>
              <a:defRPr sz="6600"/>
            </a:lvl1pPr>
          </a:lstStyle>
          <a:p>
            <a:r>
              <a:rPr lang="en-US"/>
              <a:t>Click to edit Master title style</a:t>
            </a:r>
          </a:p>
        </p:txBody>
      </p:sp>
      <p:sp>
        <p:nvSpPr>
          <p:cNvPr id="3" name="Text Placeholder 2"/>
          <p:cNvSpPr>
            <a:spLocks noGrp="1"/>
          </p:cNvSpPr>
          <p:nvPr>
            <p:ph type="body" idx="1"/>
          </p:nvPr>
        </p:nvSpPr>
        <p:spPr>
          <a:xfrm>
            <a:off x="609600" y="2834640"/>
            <a:ext cx="8686800" cy="1097280"/>
          </a:xfrm>
        </p:spPr>
        <p:txBody>
          <a:bodyPr>
            <a:normAutofit/>
          </a:bodyPr>
          <a:lstStyle>
            <a:lvl1pPr marL="0" indent="0">
              <a:spcBef>
                <a:spcPts val="0"/>
              </a:spcBef>
              <a:buNone/>
              <a:defRPr sz="28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496135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1631790" y="5586761"/>
            <a:ext cx="280731" cy="883759"/>
          </a:xfrm>
          <a:prstGeom prst="rect">
            <a:avLst/>
          </a:prstGeom>
        </p:spPr>
        <p:txBody>
          <a:bodyPr/>
          <a:lstStyle/>
          <a:p>
            <a:fld id="{B68C2989-19D5-42F7-8321-FE6B75231AF4}" type="datetime1">
              <a:rPr lang="en-US" smtClean="0"/>
              <a:t>10/24/2018</a:t>
            </a:fld>
            <a:endParaRPr lang="en-US" dirty="0"/>
          </a:p>
        </p:txBody>
      </p:sp>
      <p:sp>
        <p:nvSpPr>
          <p:cNvPr id="3" name="Footer Placeholder 2"/>
          <p:cNvSpPr>
            <a:spLocks noGrp="1"/>
          </p:cNvSpPr>
          <p:nvPr>
            <p:ph type="ftr" sz="quarter" idx="11"/>
          </p:nvPr>
        </p:nvSpPr>
        <p:spPr>
          <a:xfrm>
            <a:off x="11631790" y="365125"/>
            <a:ext cx="280730" cy="5139936"/>
          </a:xfrm>
          <a:prstGeom prst="rect">
            <a:avLst/>
          </a:prstGeom>
        </p:spPr>
        <p:txBody>
          <a:bodyPr/>
          <a:lstStyle/>
          <a:p>
            <a:r>
              <a:rPr lang="en-US" dirty="0"/>
              <a:t>Add a footer</a:t>
            </a:r>
          </a:p>
        </p:txBody>
      </p:sp>
      <p:sp>
        <p:nvSpPr>
          <p:cNvPr id="4" name="Slide Number Placeholder 3"/>
          <p:cNvSpPr>
            <a:spLocks noGrp="1"/>
          </p:cNvSpPr>
          <p:nvPr>
            <p:ph type="sldNum" sz="quarter" idx="12"/>
          </p:nvPr>
        </p:nvSpPr>
        <p:spPr>
          <a:xfrm>
            <a:off x="313321" y="6268940"/>
            <a:ext cx="722377" cy="201580"/>
          </a:xfrm>
          <a:prstGeom prst="rect">
            <a:avLst/>
          </a:prstGeom>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4.jpg"/><Relationship Id="rId4" Type="http://schemas.openxmlformats.org/officeDocument/2006/relationships/slideLayout" Target="../slideLayouts/slideLayout4.xml"/><Relationship Id="rId9"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E2C5"/>
        </a:solidFill>
        <a:effectLst/>
      </p:bgPr>
    </p:bg>
    <p:spTree>
      <p:nvGrpSpPr>
        <p:cNvPr id="1" name=""/>
        <p:cNvGrpSpPr/>
        <p:nvPr/>
      </p:nvGrpSpPr>
      <p:grpSpPr>
        <a:xfrm>
          <a:off x="0" y="0"/>
          <a:ext cx="0" cy="0"/>
          <a:chOff x="0" y="0"/>
          <a:chExt cx="0" cy="0"/>
        </a:xfrm>
      </p:grpSpPr>
      <p:pic>
        <p:nvPicPr>
          <p:cNvPr id="1029" name="Picture 5" descr="C:\Users\victorl\Desktop\PPT Template\KEYS bcover2.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447" y="4817889"/>
            <a:ext cx="12227170" cy="2036333"/>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C:\Users\victorl\Desktop\PPT Template\KEY logo inside-2.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94668" y="5623413"/>
            <a:ext cx="1897062" cy="1065213"/>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itle Placeholder 1"/>
          <p:cNvSpPr>
            <a:spLocks noGrp="1"/>
          </p:cNvSpPr>
          <p:nvPr>
            <p:ph type="title"/>
          </p:nvPr>
        </p:nvSpPr>
        <p:spPr>
          <a:xfrm>
            <a:off x="563011" y="5828154"/>
            <a:ext cx="9320101" cy="635309"/>
          </a:xfrm>
          <a:prstGeom prst="rect">
            <a:avLst/>
          </a:prstGeom>
        </p:spPr>
        <p:txBody>
          <a:bodyPr vert="horz" lIns="91440" tIns="45720" rIns="91440" bIns="45720" rtlCol="0" anchor="ctr">
            <a:noAutofit/>
          </a:bodyPr>
          <a:lstStyle/>
          <a:p>
            <a:r>
              <a:rPr lang="en-US" smtClean="0"/>
              <a:t>Click to edit Master title style</a:t>
            </a:r>
            <a:endParaRPr lang="en-US" dirty="0"/>
          </a:p>
        </p:txBody>
      </p:sp>
    </p:spTree>
    <p:extLst>
      <p:ext uri="{BB962C8B-B14F-4D97-AF65-F5344CB8AC3E}">
        <p14:creationId xmlns:p14="http://schemas.microsoft.com/office/powerpoint/2010/main" val="143825444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55"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457200" rtl="0" eaLnBrk="1" latinLnBrk="0" hangingPunct="1">
        <a:spcBef>
          <a:spcPct val="0"/>
        </a:spcBef>
        <a:buNone/>
        <a:defRPr sz="4000" b="0" i="0" kern="1200" cap="none" spc="-100">
          <a:ln w="3175" cmpd="sng">
            <a:noFill/>
          </a:ln>
          <a:solidFill>
            <a:srgbClr val="41742D"/>
          </a:solidFill>
          <a:effectLst>
            <a:outerShdw blurRad="50800" dist="38100" dir="2700000" algn="tl" rotWithShape="0">
              <a:prstClr val="black"/>
            </a:outerShdw>
          </a:effectLst>
          <a:latin typeface="B 2Stone Sans Bold"/>
          <a:ea typeface="+mj-ea"/>
          <a:cs typeface="B 2Stone Sans Bold"/>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Tx/>
        <a:buBlip>
          <a:blip r:embed="rId10"/>
        </a:buBlip>
        <a:defRPr sz="2000" b="0" i="0" kern="1200" cap="none">
          <a:gradFill flip="none" rotWithShape="1">
            <a:gsLst>
              <a:gs pos="0">
                <a:schemeClr val="tx1"/>
              </a:gs>
              <a:gs pos="100000">
                <a:schemeClr val="tx1">
                  <a:lumMod val="75000"/>
                </a:schemeClr>
              </a:gs>
            </a:gsLst>
            <a:lin ang="5580000" scaled="0"/>
            <a:tileRect/>
          </a:gradFill>
          <a:effectLst>
            <a:outerShdw blurRad="44450" dist="12700" dir="13860000" algn="tl" rotWithShape="0">
              <a:srgbClr val="000000">
                <a:alpha val="20000"/>
              </a:srgbClr>
            </a:outerShdw>
          </a:effectLst>
          <a:latin typeface="2Stone Sans"/>
          <a:ea typeface="+mn-ea"/>
          <a:cs typeface="2Stone Sans"/>
        </a:defRPr>
      </a:lvl1pPr>
      <a:lvl2pPr marL="742950" indent="-285750" algn="l" defTabSz="457200" rtl="0" eaLnBrk="1" latinLnBrk="0" hangingPunct="1">
        <a:spcBef>
          <a:spcPct val="20000"/>
        </a:spcBef>
        <a:spcAft>
          <a:spcPts val="600"/>
        </a:spcAft>
        <a:buClr>
          <a:schemeClr val="tx1"/>
        </a:buClr>
        <a:buSzPct val="100000"/>
        <a:buFontTx/>
        <a:buBlip>
          <a:blip r:embed="rId10"/>
        </a:buBlip>
        <a:defRPr sz="1800" b="0" i="0" kern="1200" cap="none">
          <a:gradFill flip="none" rotWithShape="1">
            <a:gsLst>
              <a:gs pos="0">
                <a:schemeClr val="tx1"/>
              </a:gs>
              <a:gs pos="100000">
                <a:schemeClr val="tx1">
                  <a:lumMod val="75000"/>
                </a:schemeClr>
              </a:gs>
            </a:gsLst>
            <a:lin ang="5580000" scaled="0"/>
            <a:tileRect/>
          </a:gradFill>
          <a:effectLst>
            <a:outerShdw blurRad="44450" dist="12700" dir="13860000" algn="tl" rotWithShape="0">
              <a:srgbClr val="000000">
                <a:alpha val="20000"/>
              </a:srgbClr>
            </a:outerShdw>
          </a:effectLst>
          <a:latin typeface="2Stone Sans"/>
          <a:ea typeface="+mn-ea"/>
          <a:cs typeface="2Stone Sans"/>
        </a:defRPr>
      </a:lvl2pPr>
      <a:lvl3pPr marL="1200150" indent="-285750" algn="l" defTabSz="457200" rtl="0" eaLnBrk="1" latinLnBrk="0" hangingPunct="1">
        <a:spcBef>
          <a:spcPct val="20000"/>
        </a:spcBef>
        <a:spcAft>
          <a:spcPts val="600"/>
        </a:spcAft>
        <a:buClr>
          <a:schemeClr val="tx1"/>
        </a:buClr>
        <a:buSzPct val="100000"/>
        <a:buFontTx/>
        <a:buBlip>
          <a:blip r:embed="rId10"/>
        </a:buBlip>
        <a:defRPr sz="1600" b="0" i="0" kern="1200" cap="none">
          <a:gradFill flip="none" rotWithShape="1">
            <a:gsLst>
              <a:gs pos="0">
                <a:schemeClr val="tx1"/>
              </a:gs>
              <a:gs pos="100000">
                <a:schemeClr val="tx1">
                  <a:lumMod val="75000"/>
                </a:schemeClr>
              </a:gs>
            </a:gsLst>
            <a:lin ang="5580000" scaled="0"/>
            <a:tileRect/>
          </a:gradFill>
          <a:effectLst>
            <a:outerShdw blurRad="44450" dist="12700" dir="13860000" algn="tl" rotWithShape="0">
              <a:srgbClr val="000000">
                <a:alpha val="20000"/>
              </a:srgbClr>
            </a:outerShdw>
          </a:effectLst>
          <a:latin typeface="2Stone Sans"/>
          <a:ea typeface="+mn-ea"/>
          <a:cs typeface="2Stone Sans"/>
        </a:defRPr>
      </a:lvl3pPr>
      <a:lvl4pPr marL="1543050" indent="-171450" algn="l" defTabSz="457200" rtl="0" eaLnBrk="1" latinLnBrk="0" hangingPunct="1">
        <a:spcBef>
          <a:spcPct val="20000"/>
        </a:spcBef>
        <a:spcAft>
          <a:spcPts val="600"/>
        </a:spcAft>
        <a:buClr>
          <a:schemeClr val="tx1"/>
        </a:buClr>
        <a:buSzPct val="100000"/>
        <a:buFontTx/>
        <a:buBlip>
          <a:blip r:embed="rId10"/>
        </a:buBlip>
        <a:defRPr sz="1400" b="0" i="0" kern="1200" cap="none">
          <a:gradFill flip="none" rotWithShape="1">
            <a:gsLst>
              <a:gs pos="0">
                <a:schemeClr val="tx1"/>
              </a:gs>
              <a:gs pos="100000">
                <a:schemeClr val="tx1">
                  <a:lumMod val="75000"/>
                </a:schemeClr>
              </a:gs>
            </a:gsLst>
            <a:lin ang="5580000" scaled="0"/>
            <a:tileRect/>
          </a:gradFill>
          <a:effectLst>
            <a:outerShdw blurRad="44450" dist="12700" dir="13860000" algn="tl" rotWithShape="0">
              <a:srgbClr val="000000">
                <a:alpha val="20000"/>
              </a:srgbClr>
            </a:outerShdw>
          </a:effectLst>
          <a:latin typeface="2Stone Sans"/>
          <a:ea typeface="+mn-ea"/>
          <a:cs typeface="2Stone Sans"/>
        </a:defRPr>
      </a:lvl4pPr>
      <a:lvl5pPr marL="2000250" indent="-171450" algn="l" defTabSz="457200" rtl="0" eaLnBrk="1" latinLnBrk="0" hangingPunct="1">
        <a:spcBef>
          <a:spcPct val="20000"/>
        </a:spcBef>
        <a:spcAft>
          <a:spcPts val="600"/>
        </a:spcAft>
        <a:buClr>
          <a:schemeClr val="tx1"/>
        </a:buClr>
        <a:buSzPct val="100000"/>
        <a:buFontTx/>
        <a:buBlip>
          <a:blip r:embed="rId10"/>
        </a:buBlip>
        <a:defRPr sz="1400" b="0" i="0" kern="1200" cap="none">
          <a:gradFill flip="none" rotWithShape="1">
            <a:gsLst>
              <a:gs pos="0">
                <a:schemeClr val="tx1"/>
              </a:gs>
              <a:gs pos="100000">
                <a:schemeClr val="tx1">
                  <a:lumMod val="75000"/>
                </a:schemeClr>
              </a:gs>
            </a:gsLst>
            <a:lin ang="5580000" scaled="0"/>
            <a:tileRect/>
          </a:gradFill>
          <a:effectLst>
            <a:outerShdw blurRad="44450" dist="12700" dir="13860000" algn="tl" rotWithShape="0">
              <a:srgbClr val="000000">
                <a:alpha val="20000"/>
              </a:srgbClr>
            </a:outerShdw>
          </a:effectLst>
          <a:latin typeface="2Stone Sans"/>
          <a:ea typeface="+mn-ea"/>
          <a:cs typeface="2Stone San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hyperlink" Target="mailto:annc@keys.ca" TargetMode="Externa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4.png"/><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hyperlink" Target="http://www.lleo.ca/resources.html" TargetMode="External"/><Relationship Id="rId2" Type="http://schemas.openxmlformats.org/officeDocument/2006/relationships/hyperlink" Target="https://settlement.org/steps/manuals.html" TargetMode="External"/><Relationship Id="rId1" Type="http://schemas.openxmlformats.org/officeDocument/2006/relationships/slideLayout" Target="../slideLayouts/slideLayout4.xml"/><Relationship Id="rId5" Type="http://schemas.openxmlformats.org/officeDocument/2006/relationships/hyperlink" Target="https://www.jobbank.gc.ca/occupationsearch" TargetMode="External"/><Relationship Id="rId4" Type="http://schemas.openxmlformats.org/officeDocument/2006/relationships/hyperlink" Target="https://alis.alberta.ca/inspire-and-motivate/career-advisors-easy-reading-help/"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6.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0.png"/><Relationship Id="rId11" Type="http://schemas.openxmlformats.org/officeDocument/2006/relationships/image" Target="../media/image24.jpeg"/><Relationship Id="rId5" Type="http://schemas.openxmlformats.org/officeDocument/2006/relationships/image" Target="../media/image19.png"/><Relationship Id="rId10" Type="http://schemas.openxmlformats.org/officeDocument/2006/relationships/image" Target="../media/image23.png"/><Relationship Id="rId4" Type="http://schemas.openxmlformats.org/officeDocument/2006/relationships/image" Target="../media/image18.png"/><Relationship Id="rId9" Type="http://schemas.openxmlformats.org/officeDocument/2006/relationships/image" Target="../media/image12.png"/><Relationship Id="rId14" Type="http://schemas.openxmlformats.org/officeDocument/2006/relationships/image" Target="../media/image27.jpeg"/></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8.png"/><Relationship Id="rId7" Type="http://schemas.openxmlformats.org/officeDocument/2006/relationships/diagramLayout" Target="../diagrams/layout1.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Data" Target="../diagrams/data1.xml"/><Relationship Id="rId5" Type="http://schemas.openxmlformats.org/officeDocument/2006/relationships/image" Target="../media/image30.png"/><Relationship Id="rId10" Type="http://schemas.microsoft.com/office/2007/relationships/diagramDrawing" Target="../diagrams/drawing1.xml"/><Relationship Id="rId4" Type="http://schemas.openxmlformats.org/officeDocument/2006/relationships/image" Target="../media/image29.png"/><Relationship Id="rId9" Type="http://schemas.openxmlformats.org/officeDocument/2006/relationships/diagramColors" Target="../diagrams/colors1.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32.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3.png"/><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saturation sat="101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14875"/>
            <a:ext cx="7305368" cy="1574596"/>
          </a:xfrm>
        </p:spPr>
        <p:txBody>
          <a:bodyPr>
            <a:normAutofit/>
          </a:bodyPr>
          <a:lstStyle/>
          <a:p>
            <a:r>
              <a:rPr lang="en-US" sz="4000" dirty="0" smtClean="0"/>
              <a:t>Integrating Soft Skills Into </a:t>
            </a:r>
            <a:r>
              <a:rPr lang="en-US" sz="4000" dirty="0"/>
              <a:t>S</a:t>
            </a:r>
            <a:r>
              <a:rPr lang="en-US" sz="4000" dirty="0" smtClean="0"/>
              <a:t>tage </a:t>
            </a:r>
            <a:r>
              <a:rPr lang="en-US" sz="4000" dirty="0"/>
              <a:t>I Occupation-Specific </a:t>
            </a:r>
            <a:r>
              <a:rPr lang="en-US" sz="4000" dirty="0" smtClean="0"/>
              <a:t>Language </a:t>
            </a:r>
            <a:r>
              <a:rPr lang="en-US" sz="4000" dirty="0"/>
              <a:t>Training</a:t>
            </a:r>
          </a:p>
        </p:txBody>
      </p:sp>
      <p:sp>
        <p:nvSpPr>
          <p:cNvPr id="3" name="Subtitle 2"/>
          <p:cNvSpPr>
            <a:spLocks noGrp="1"/>
          </p:cNvSpPr>
          <p:nvPr>
            <p:ph type="subTitle" idx="1"/>
          </p:nvPr>
        </p:nvSpPr>
        <p:spPr>
          <a:xfrm>
            <a:off x="609600" y="2161749"/>
            <a:ext cx="5132439" cy="1594174"/>
          </a:xfrm>
        </p:spPr>
        <p:txBody>
          <a:bodyPr>
            <a:normAutofit fontScale="40000" lnSpcReduction="20000"/>
          </a:bodyPr>
          <a:lstStyle/>
          <a:p>
            <a:pPr marL="457200" indent="-457200">
              <a:buFont typeface="Arial" panose="020B0604020202020204" pitchFamily="34" charset="0"/>
              <a:buChar char="•"/>
            </a:pPr>
            <a:r>
              <a:rPr lang="en-US" sz="5500" dirty="0" smtClean="0"/>
              <a:t>Case Study</a:t>
            </a:r>
          </a:p>
          <a:p>
            <a:pPr marL="457200" indent="-457200">
              <a:buFont typeface="Arial" panose="020B0604020202020204" pitchFamily="34" charset="0"/>
              <a:buChar char="•"/>
            </a:pPr>
            <a:r>
              <a:rPr lang="en-US" sz="5500" dirty="0" smtClean="0"/>
              <a:t>Characteristics </a:t>
            </a:r>
            <a:r>
              <a:rPr lang="en-US" sz="5500" dirty="0"/>
              <a:t>of </a:t>
            </a:r>
            <a:r>
              <a:rPr lang="en-US" sz="5500" dirty="0" smtClean="0"/>
              <a:t>Stage I OSLT</a:t>
            </a:r>
          </a:p>
          <a:p>
            <a:pPr marL="457200" indent="-457200">
              <a:buFont typeface="Arial" panose="020B0604020202020204" pitchFamily="34" charset="0"/>
              <a:buChar char="•"/>
            </a:pPr>
            <a:r>
              <a:rPr lang="en-US" sz="5500" dirty="0" smtClean="0"/>
              <a:t>Missing Link</a:t>
            </a:r>
          </a:p>
          <a:p>
            <a:pPr marL="457200" indent="-457200">
              <a:buFont typeface="Arial" panose="020B0604020202020204" pitchFamily="34" charset="0"/>
              <a:buChar char="•"/>
            </a:pPr>
            <a:r>
              <a:rPr lang="en-US" sz="5500" dirty="0" smtClean="0"/>
              <a:t>Revised </a:t>
            </a:r>
            <a:r>
              <a:rPr lang="en-US" sz="5500" dirty="0" smtClean="0"/>
              <a:t>Lessons</a:t>
            </a:r>
            <a:endParaRPr lang="en-US" sz="5500" dirty="0"/>
          </a:p>
          <a:p>
            <a:endParaRPr lang="en-US" dirty="0"/>
          </a:p>
          <a:p>
            <a:endParaRPr lang="en-US" dirty="0"/>
          </a:p>
          <a:p>
            <a:endParaRPr lang="en-US" dirty="0"/>
          </a:p>
        </p:txBody>
      </p:sp>
      <p:sp>
        <p:nvSpPr>
          <p:cNvPr id="4" name="Subtitle 2"/>
          <p:cNvSpPr txBox="1">
            <a:spLocks/>
          </p:cNvSpPr>
          <p:nvPr/>
        </p:nvSpPr>
        <p:spPr>
          <a:xfrm>
            <a:off x="609600" y="4128201"/>
            <a:ext cx="6858000" cy="1247970"/>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0"/>
              </a:spcBef>
              <a:buSzPct val="100000"/>
              <a:buFont typeface="Arial" pitchFamily="34" charset="0"/>
              <a:buNone/>
              <a:defRPr sz="2800" kern="1200">
                <a:solidFill>
                  <a:schemeClr val="tx1"/>
                </a:solidFill>
                <a:latin typeface="+mn-lt"/>
                <a:ea typeface="+mn-ea"/>
                <a:cs typeface="+mn-cs"/>
              </a:defRPr>
            </a:lvl1pPr>
            <a:lvl2pPr marL="457200" indent="0" algn="ctr" defTabSz="914400" rtl="0" eaLnBrk="1" latinLnBrk="0" hangingPunct="1">
              <a:lnSpc>
                <a:spcPct val="90000"/>
              </a:lnSpc>
              <a:spcBef>
                <a:spcPts val="1200"/>
              </a:spcBef>
              <a:buSzPct val="100000"/>
              <a:buFont typeface="Arial"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800"/>
              </a:spcBef>
              <a:buSzPct val="100000"/>
              <a:buFont typeface="Arial"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9pPr>
          </a:lstStyle>
          <a:p>
            <a:r>
              <a:rPr lang="en-US" b="1" dirty="0"/>
              <a:t>Ann Chen</a:t>
            </a:r>
            <a:r>
              <a:rPr lang="en-US" dirty="0"/>
              <a:t>, ESL </a:t>
            </a:r>
            <a:r>
              <a:rPr lang="en-US" dirty="0" smtClean="0"/>
              <a:t>Instructor &amp; Curriculum Developer</a:t>
            </a:r>
            <a:endParaRPr lang="en-US" dirty="0"/>
          </a:p>
          <a:p>
            <a:r>
              <a:rPr lang="en-US" dirty="0">
                <a:hlinkClick r:id="rId5"/>
              </a:rPr>
              <a:t>annc@keys.ca</a:t>
            </a:r>
            <a:endParaRPr lang="en-US" dirty="0"/>
          </a:p>
          <a:p>
            <a:endParaRPr lang="en-US" dirty="0"/>
          </a:p>
          <a:p>
            <a:r>
              <a:rPr lang="en-US" dirty="0"/>
              <a:t>Presenting at TESL Kingston on October 20</a:t>
            </a:r>
            <a:r>
              <a:rPr lang="en-US" baseline="30000" dirty="0"/>
              <a:t>th</a:t>
            </a:r>
            <a:r>
              <a:rPr lang="en-US" dirty="0"/>
              <a:t>, 2018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413251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p:cNvSpPr txBox="1">
            <a:spLocks/>
          </p:cNvSpPr>
          <p:nvPr/>
        </p:nvSpPr>
        <p:spPr>
          <a:xfrm>
            <a:off x="0" y="3000375"/>
            <a:ext cx="12192000" cy="3857625"/>
          </a:xfrm>
          <a:prstGeom prst="rect">
            <a:avLst/>
          </a:prstGeom>
          <a:gradFill flip="none" rotWithShape="1">
            <a:gsLst>
              <a:gs pos="0">
                <a:schemeClr val="accent3">
                  <a:lumMod val="110000"/>
                  <a:satMod val="105000"/>
                  <a:tint val="67000"/>
                  <a:alpha val="19000"/>
                </a:schemeClr>
              </a:gs>
              <a:gs pos="52000">
                <a:schemeClr val="accent3">
                  <a:lumMod val="105000"/>
                  <a:satMod val="103000"/>
                  <a:tint val="73000"/>
                  <a:alpha val="13000"/>
                </a:schemeClr>
              </a:gs>
              <a:gs pos="100000">
                <a:schemeClr val="accent3">
                  <a:lumMod val="105000"/>
                  <a:satMod val="109000"/>
                  <a:tint val="81000"/>
                </a:schemeClr>
              </a:gs>
            </a:gsLst>
            <a:lin ang="3000000" scaled="0"/>
            <a:tileRect/>
          </a:gradFill>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fontScale="92500" lnSpcReduction="10000"/>
          </a:bodyPr>
          <a:lstStyle>
            <a:lvl1pPr marL="0" indent="0" algn="l" defTabSz="914400" rtl="0" eaLnBrk="1" latinLnBrk="0" hangingPunct="1">
              <a:lnSpc>
                <a:spcPct val="90000"/>
              </a:lnSpc>
              <a:spcBef>
                <a:spcPts val="0"/>
              </a:spcBef>
              <a:buSzPct val="100000"/>
              <a:buFont typeface="Arial"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1200"/>
              </a:spcBef>
              <a:buSzPct val="100000"/>
              <a:buFont typeface="Arial"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800"/>
              </a:spcBef>
              <a:buSzPct val="100000"/>
              <a:buFont typeface="Arial"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9pPr>
          </a:lstStyle>
          <a:p>
            <a:r>
              <a:rPr lang="en-CA" b="1" i="1" dirty="0"/>
              <a:t>In a group, write …</a:t>
            </a:r>
          </a:p>
          <a:p>
            <a:pPr marL="457200" indent="-457200">
              <a:buFont typeface="Wingdings" panose="05000000000000000000" pitchFamily="2" charset="2"/>
              <a:buChar char="q"/>
            </a:pPr>
            <a:r>
              <a:rPr lang="en-CA" dirty="0">
                <a:sym typeface="Wingdings" panose="05000000000000000000" pitchFamily="2" charset="2"/>
              </a:rPr>
              <a:t>3 follow-up questions to help students understand </a:t>
            </a:r>
            <a:endParaRPr lang="en-CA" dirty="0" smtClean="0">
              <a:sym typeface="Wingdings" panose="05000000000000000000" pitchFamily="2" charset="2"/>
            </a:endParaRPr>
          </a:p>
          <a:p>
            <a:r>
              <a:rPr lang="en-CA" dirty="0" smtClean="0">
                <a:sym typeface="Wingdings" panose="05000000000000000000" pitchFamily="2" charset="2"/>
              </a:rPr>
              <a:t>the importance </a:t>
            </a:r>
            <a:r>
              <a:rPr lang="en-CA" dirty="0">
                <a:sym typeface="Wingdings" panose="05000000000000000000" pitchFamily="2" charset="2"/>
              </a:rPr>
              <a:t>of acknowledging one’s own </a:t>
            </a:r>
            <a:r>
              <a:rPr lang="en-CA" dirty="0" smtClean="0">
                <a:sym typeface="Wingdings" panose="05000000000000000000" pitchFamily="2" charset="2"/>
              </a:rPr>
              <a:t>mistakes</a:t>
            </a:r>
            <a:r>
              <a:rPr lang="en-CA" dirty="0" smtClean="0">
                <a:sym typeface="Wingdings" panose="05000000000000000000" pitchFamily="2" charset="2"/>
              </a:rPr>
              <a:t>;</a:t>
            </a:r>
            <a:endParaRPr lang="en-CA" dirty="0">
              <a:sym typeface="Wingdings" panose="05000000000000000000" pitchFamily="2" charset="2"/>
            </a:endParaRPr>
          </a:p>
          <a:p>
            <a:endParaRPr lang="en-CA" dirty="0">
              <a:sym typeface="Wingdings" panose="05000000000000000000" pitchFamily="2" charset="2"/>
            </a:endParaRPr>
          </a:p>
          <a:p>
            <a:r>
              <a:rPr lang="en-CA" b="1" i="1" dirty="0">
                <a:sym typeface="Wingdings" panose="05000000000000000000" pitchFamily="2" charset="2"/>
              </a:rPr>
              <a:t>In a group, discuss …</a:t>
            </a:r>
            <a:endParaRPr lang="en-CA" b="1" i="1" dirty="0"/>
          </a:p>
          <a:p>
            <a:pPr marL="457200" indent="-457200">
              <a:buFont typeface="Wingdings" panose="05000000000000000000" pitchFamily="2" charset="2"/>
              <a:buChar char="q"/>
            </a:pPr>
            <a:r>
              <a:rPr lang="en-CA" dirty="0" smtClean="0">
                <a:sym typeface="Wingdings" panose="05000000000000000000" pitchFamily="2" charset="2"/>
              </a:rPr>
              <a:t>language expressions to </a:t>
            </a:r>
            <a:r>
              <a:rPr lang="en-CA" dirty="0">
                <a:sym typeface="Wingdings" panose="05000000000000000000" pitchFamily="2" charset="2"/>
              </a:rPr>
              <a:t>be taught in making </a:t>
            </a:r>
            <a:endParaRPr lang="en-CA" dirty="0" smtClean="0">
              <a:sym typeface="Wingdings" panose="05000000000000000000" pitchFamily="2" charset="2"/>
            </a:endParaRPr>
          </a:p>
          <a:p>
            <a:r>
              <a:rPr lang="en-CA" dirty="0" smtClean="0">
                <a:sym typeface="Wingdings" panose="05000000000000000000" pitchFamily="2" charset="2"/>
              </a:rPr>
              <a:t>apologies; and</a:t>
            </a:r>
            <a:endParaRPr lang="en-CA" dirty="0">
              <a:sym typeface="Wingdings" panose="05000000000000000000" pitchFamily="2" charset="2"/>
            </a:endParaRPr>
          </a:p>
          <a:p>
            <a:pPr marL="457200" indent="-457200">
              <a:buFont typeface="Wingdings" panose="05000000000000000000" pitchFamily="2" charset="2"/>
              <a:buChar char="q"/>
            </a:pPr>
            <a:endParaRPr lang="en-CA" dirty="0">
              <a:sym typeface="Wingdings" panose="05000000000000000000" pitchFamily="2" charset="2"/>
            </a:endParaRPr>
          </a:p>
          <a:p>
            <a:r>
              <a:rPr lang="en-CA" b="1" i="1" dirty="0">
                <a:sym typeface="Wingdings" panose="05000000000000000000" pitchFamily="2" charset="2"/>
              </a:rPr>
              <a:t>In a group, propose …</a:t>
            </a:r>
            <a:endParaRPr lang="en-CA" b="1" i="1" dirty="0"/>
          </a:p>
          <a:p>
            <a:pPr marL="457200" indent="-457200">
              <a:buFont typeface="Wingdings" panose="05000000000000000000" pitchFamily="2" charset="2"/>
              <a:buChar char="q"/>
            </a:pPr>
            <a:r>
              <a:rPr lang="en-CA" dirty="0">
                <a:sym typeface="Wingdings" panose="05000000000000000000" pitchFamily="2" charset="2"/>
              </a:rPr>
              <a:t>a follow-up activity to help consolidate the concept </a:t>
            </a:r>
            <a:endParaRPr lang="en-CA" dirty="0" smtClean="0">
              <a:sym typeface="Wingdings" panose="05000000000000000000" pitchFamily="2" charset="2"/>
            </a:endParaRPr>
          </a:p>
          <a:p>
            <a:r>
              <a:rPr lang="en-CA" dirty="0">
                <a:sym typeface="Wingdings" panose="05000000000000000000" pitchFamily="2" charset="2"/>
              </a:rPr>
              <a:t>a</a:t>
            </a:r>
            <a:r>
              <a:rPr lang="en-CA" dirty="0" smtClean="0">
                <a:sym typeface="Wingdings" panose="05000000000000000000" pitchFamily="2" charset="2"/>
              </a:rPr>
              <a:t>nd language </a:t>
            </a:r>
            <a:r>
              <a:rPr lang="en-CA" dirty="0">
                <a:sym typeface="Wingdings" panose="05000000000000000000" pitchFamily="2" charset="2"/>
              </a:rPr>
              <a:t>learned. </a:t>
            </a:r>
          </a:p>
          <a:p>
            <a:endParaRPr lang="en-CA" dirty="0">
              <a:sym typeface="Wingdings" panose="05000000000000000000" pitchFamily="2" charset="2"/>
            </a:endParaRPr>
          </a:p>
          <a:p>
            <a:endParaRPr lang="en-CA" dirty="0"/>
          </a:p>
        </p:txBody>
      </p:sp>
      <p:sp>
        <p:nvSpPr>
          <p:cNvPr id="6" name="Content Placeholder 2"/>
          <p:cNvSpPr txBox="1">
            <a:spLocks/>
          </p:cNvSpPr>
          <p:nvPr/>
        </p:nvSpPr>
        <p:spPr>
          <a:xfrm>
            <a:off x="2864530" y="816745"/>
            <a:ext cx="4544257" cy="90700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SzPct val="100000"/>
              <a:buFont typeface="Arial"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1200"/>
              </a:spcBef>
              <a:buSzPct val="100000"/>
              <a:buFont typeface="Arial"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800"/>
              </a:spcBef>
              <a:buSzPct val="100000"/>
              <a:buFont typeface="Arial"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9pPr>
          </a:lstStyle>
          <a:p>
            <a:endParaRPr lang="en-CA" dirty="0"/>
          </a:p>
        </p:txBody>
      </p:sp>
      <p:sp>
        <p:nvSpPr>
          <p:cNvPr id="7" name="Content Placeholder 2"/>
          <p:cNvSpPr txBox="1">
            <a:spLocks/>
          </p:cNvSpPr>
          <p:nvPr/>
        </p:nvSpPr>
        <p:spPr>
          <a:xfrm>
            <a:off x="4000500" y="970398"/>
            <a:ext cx="8260692" cy="145125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0"/>
              </a:spcBef>
              <a:buSzPct val="100000"/>
              <a:buFont typeface="Arial"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1200"/>
              </a:spcBef>
              <a:buSzPct val="100000"/>
              <a:buFont typeface="Arial"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800"/>
              </a:spcBef>
              <a:buSzPct val="100000"/>
              <a:buFont typeface="Arial"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9pPr>
          </a:lstStyle>
          <a:p>
            <a:r>
              <a:rPr lang="en-CA" sz="2200" i="1" dirty="0"/>
              <a:t>Jen works for Tip Top Furniture Designs. She works with a table saw. She has to wear special safety gear. Today Mike, her supervisor, is warning her about using the wrong equipment.</a:t>
            </a:r>
          </a:p>
        </p:txBody>
      </p:sp>
      <p:sp>
        <p:nvSpPr>
          <p:cNvPr id="10" name="Title 1"/>
          <p:cNvSpPr txBox="1">
            <a:spLocks/>
          </p:cNvSpPr>
          <p:nvPr/>
        </p:nvSpPr>
        <p:spPr>
          <a:xfrm>
            <a:off x="4000500" y="230646"/>
            <a:ext cx="8133608" cy="513846"/>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6600" kern="1200" cap="all" baseline="0">
                <a:solidFill>
                  <a:schemeClr val="accent1">
                    <a:lumMod val="50000"/>
                  </a:schemeClr>
                </a:solidFill>
                <a:latin typeface="+mj-lt"/>
                <a:ea typeface="+mj-ea"/>
                <a:cs typeface="+mj-cs"/>
              </a:defRPr>
            </a:lvl1pPr>
          </a:lstStyle>
          <a:p>
            <a:r>
              <a:rPr lang="en-US" sz="3200" b="1" cap="none" dirty="0"/>
              <a:t>Making Apologies</a:t>
            </a:r>
          </a:p>
        </p:txBody>
      </p:sp>
      <p:graphicFrame>
        <p:nvGraphicFramePr>
          <p:cNvPr id="11" name="Diagram 10"/>
          <p:cNvGraphicFramePr>
            <a:graphicFrameLocks noChangeAspect="1"/>
          </p:cNvGraphicFramePr>
          <p:nvPr/>
        </p:nvGraphicFramePr>
        <p:xfrm>
          <a:off x="7778241" y="3226281"/>
          <a:ext cx="5378340" cy="34058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p:cNvPicPr>
            <a:picLocks noChangeAspect="1"/>
          </p:cNvPicPr>
          <p:nvPr/>
        </p:nvPicPr>
        <p:blipFill>
          <a:blip r:embed="rId7"/>
          <a:stretch>
            <a:fillRect/>
          </a:stretch>
        </p:blipFill>
        <p:spPr>
          <a:xfrm>
            <a:off x="104543" y="230646"/>
            <a:ext cx="3768873" cy="2521523"/>
          </a:xfrm>
          <a:prstGeom prst="rect">
            <a:avLst/>
          </a:prstGeom>
        </p:spPr>
      </p:pic>
    </p:spTree>
    <p:extLst>
      <p:ext uri="{BB962C8B-B14F-4D97-AF65-F5344CB8AC3E}">
        <p14:creationId xmlns:p14="http://schemas.microsoft.com/office/powerpoint/2010/main" val="554361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Graphic spid="11"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1939592" y="948218"/>
            <a:ext cx="8963891" cy="761999"/>
          </a:xfrm>
        </p:spPr>
        <p:txBody>
          <a:bodyPr>
            <a:normAutofit/>
          </a:bodyPr>
          <a:lstStyle/>
          <a:p>
            <a:pPr marL="0" indent="0">
              <a:buNone/>
            </a:pPr>
            <a:r>
              <a:rPr lang="en-CA" sz="3200" b="1" dirty="0">
                <a:latin typeface="Arial Black" panose="020B0A04020102020204" pitchFamily="34" charset="0"/>
              </a:rPr>
              <a:t>Questions, Comments, or Suggestions?</a:t>
            </a:r>
          </a:p>
        </p:txBody>
      </p:sp>
      <p:pic>
        <p:nvPicPr>
          <p:cNvPr id="6" name="Picture 5"/>
          <p:cNvPicPr>
            <a:picLocks noChangeAspect="1"/>
          </p:cNvPicPr>
          <p:nvPr/>
        </p:nvPicPr>
        <p:blipFill>
          <a:blip r:embed="rId2"/>
          <a:stretch>
            <a:fillRect/>
          </a:stretch>
        </p:blipFill>
        <p:spPr>
          <a:xfrm>
            <a:off x="1445304" y="1710217"/>
            <a:ext cx="2514600" cy="2514600"/>
          </a:xfrm>
          <a:prstGeom prst="rect">
            <a:avLst/>
          </a:prstGeom>
        </p:spPr>
      </p:pic>
      <p:pic>
        <p:nvPicPr>
          <p:cNvPr id="7" name="Picture 6"/>
          <p:cNvPicPr>
            <a:picLocks noChangeAspect="1"/>
          </p:cNvPicPr>
          <p:nvPr/>
        </p:nvPicPr>
        <p:blipFill>
          <a:blip r:embed="rId3"/>
          <a:stretch>
            <a:fillRect/>
          </a:stretch>
        </p:blipFill>
        <p:spPr>
          <a:xfrm>
            <a:off x="8388883" y="1710217"/>
            <a:ext cx="2514600" cy="2514600"/>
          </a:xfrm>
          <a:prstGeom prst="rect">
            <a:avLst/>
          </a:prstGeom>
        </p:spPr>
      </p:pic>
      <p:sp>
        <p:nvSpPr>
          <p:cNvPr id="8" name="Explosion 1 7"/>
          <p:cNvSpPr/>
          <p:nvPr/>
        </p:nvSpPr>
        <p:spPr>
          <a:xfrm>
            <a:off x="4161465" y="1446786"/>
            <a:ext cx="4025856" cy="3482109"/>
          </a:xfrm>
          <a:prstGeom prst="irregularSeal1">
            <a:avLst/>
          </a:prstGeom>
          <a:solidFill>
            <a:schemeClr val="accent1">
              <a:alpha val="50000"/>
            </a:schemeClr>
          </a:solidFill>
          <a:ln>
            <a:noFill/>
          </a:ln>
          <a:effectLst>
            <a:outerShdw blurRad="50800" dist="38100" dir="13500000" algn="b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CA" b="1" dirty="0">
                <a:solidFill>
                  <a:schemeClr val="tx2"/>
                </a:solidFill>
                <a:latin typeface="Arial Black" panose="020B0A04020102020204" pitchFamily="34" charset="0"/>
              </a:rPr>
              <a:t>Thank You for Your Attention!!!</a:t>
            </a:r>
          </a:p>
        </p:txBody>
      </p:sp>
    </p:spTree>
    <p:extLst>
      <p:ext uri="{BB962C8B-B14F-4D97-AF65-F5344CB8AC3E}">
        <p14:creationId xmlns:p14="http://schemas.microsoft.com/office/powerpoint/2010/main" val="3149103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785" y="0"/>
            <a:ext cx="11662583" cy="598886"/>
          </a:xfrm>
        </p:spPr>
        <p:txBody>
          <a:bodyPr>
            <a:noAutofit/>
          </a:bodyPr>
          <a:lstStyle/>
          <a:p>
            <a:r>
              <a:rPr lang="en-US" sz="2800" b="1" cap="none" dirty="0" smtClean="0"/>
              <a:t>KEYS Newcomer </a:t>
            </a:r>
            <a:r>
              <a:rPr lang="en-US" sz="2800" b="1" cap="none" dirty="0"/>
              <a:t>Connections in Construction and Manufacturing</a:t>
            </a:r>
          </a:p>
        </p:txBody>
      </p:sp>
      <p:sp>
        <p:nvSpPr>
          <p:cNvPr id="3" name="Content Placeholder 2"/>
          <p:cNvSpPr>
            <a:spLocks noGrp="1"/>
          </p:cNvSpPr>
          <p:nvPr>
            <p:ph sz="half" idx="1"/>
          </p:nvPr>
        </p:nvSpPr>
        <p:spPr>
          <a:xfrm>
            <a:off x="214785" y="692293"/>
            <a:ext cx="9912441" cy="6077217"/>
          </a:xfrm>
        </p:spPr>
        <p:txBody>
          <a:bodyPr vert="horz" lIns="91440" tIns="45720" rIns="91440" bIns="45720" rtlCol="0" anchor="t">
            <a:normAutofit fontScale="92500" lnSpcReduction="10000"/>
          </a:bodyPr>
          <a:lstStyle/>
          <a:p>
            <a:r>
              <a:rPr lang="en-CA" dirty="0" smtClean="0"/>
              <a:t>MCI-funded, Economic </a:t>
            </a:r>
            <a:r>
              <a:rPr lang="en-CA" dirty="0" smtClean="0"/>
              <a:t>Integration of Vulnerable </a:t>
            </a:r>
            <a:r>
              <a:rPr lang="en-CA" dirty="0" smtClean="0"/>
              <a:t>Newcomers, </a:t>
            </a:r>
            <a:r>
              <a:rPr lang="en-CA" dirty="0"/>
              <a:t>running from </a:t>
            </a:r>
            <a:r>
              <a:rPr lang="en-CA" dirty="0" smtClean="0"/>
              <a:t>January </a:t>
            </a:r>
            <a:r>
              <a:rPr lang="en-CA" dirty="0"/>
              <a:t>2018  to March 2019; </a:t>
            </a:r>
          </a:p>
          <a:p>
            <a:r>
              <a:rPr lang="en-CA" dirty="0" smtClean="0"/>
              <a:t>To support total of 20-24 vulnerable clients with </a:t>
            </a:r>
            <a:r>
              <a:rPr lang="en-CA" dirty="0"/>
              <a:t>commitment to full-time work in construction and manufacturing; </a:t>
            </a:r>
          </a:p>
          <a:p>
            <a:r>
              <a:rPr lang="en-CA" dirty="0"/>
              <a:t>To provide training in </a:t>
            </a:r>
            <a:r>
              <a:rPr lang="en-CA" u="sng" dirty="0"/>
              <a:t>sector-specific skills</a:t>
            </a:r>
            <a:r>
              <a:rPr lang="en-CA" dirty="0"/>
              <a:t> and </a:t>
            </a:r>
            <a:r>
              <a:rPr lang="en-CA" u="sng" dirty="0"/>
              <a:t>workplace English</a:t>
            </a:r>
            <a:r>
              <a:rPr lang="en-CA" dirty="0"/>
              <a:t> and support for</a:t>
            </a:r>
            <a:r>
              <a:rPr lang="en-CA" u="sng" dirty="0"/>
              <a:t> job search and retention</a:t>
            </a:r>
            <a:r>
              <a:rPr lang="en-CA" dirty="0"/>
              <a:t>;</a:t>
            </a:r>
          </a:p>
          <a:p>
            <a:r>
              <a:rPr lang="en-CA" dirty="0"/>
              <a:t>Minimum </a:t>
            </a:r>
            <a:r>
              <a:rPr lang="en-CA" b="1" dirty="0"/>
              <a:t>C</a:t>
            </a:r>
            <a:r>
              <a:rPr lang="en-CA" dirty="0"/>
              <a:t>anadian </a:t>
            </a:r>
            <a:r>
              <a:rPr lang="en-CA" b="1" dirty="0"/>
              <a:t>L</a:t>
            </a:r>
            <a:r>
              <a:rPr lang="en-CA" dirty="0"/>
              <a:t>anguage </a:t>
            </a:r>
            <a:r>
              <a:rPr lang="en-CA" b="1" dirty="0"/>
              <a:t>B</a:t>
            </a:r>
            <a:r>
              <a:rPr lang="en-CA" dirty="0"/>
              <a:t>enchmark of 2 (=Low Beginner</a:t>
            </a:r>
            <a:r>
              <a:rPr lang="en-CA" dirty="0" smtClean="0"/>
              <a:t>);</a:t>
            </a:r>
            <a:endParaRPr lang="en-CA" dirty="0"/>
          </a:p>
          <a:p>
            <a:r>
              <a:rPr lang="en-CA" dirty="0"/>
              <a:t>Two phases in total and each consists of three stages: Pre-Employment Training (6 weeks), </a:t>
            </a:r>
            <a:r>
              <a:rPr lang="en-CA" dirty="0" smtClean="0"/>
              <a:t>Job Placement (6 </a:t>
            </a:r>
            <a:r>
              <a:rPr lang="en-CA" dirty="0"/>
              <a:t>weeks), </a:t>
            </a:r>
            <a:r>
              <a:rPr lang="en-CA" dirty="0" smtClean="0"/>
              <a:t>Post-Placement </a:t>
            </a:r>
            <a:r>
              <a:rPr lang="en-CA" dirty="0"/>
              <a:t>(6 weeks);</a:t>
            </a:r>
            <a:endParaRPr lang="en-CA" dirty="0">
              <a:cs typeface="Calibri"/>
            </a:endParaRPr>
          </a:p>
          <a:p>
            <a:r>
              <a:rPr lang="en-CA" dirty="0"/>
              <a:t>In the first 6 weeks, two 3-hour ESL sessions per week plus 1-hour homework;</a:t>
            </a:r>
          </a:p>
          <a:p>
            <a:r>
              <a:rPr lang="en-CA" dirty="0"/>
              <a:t>During </a:t>
            </a:r>
            <a:r>
              <a:rPr lang="en-CA" dirty="0" smtClean="0"/>
              <a:t>job placement period, </a:t>
            </a:r>
            <a:r>
              <a:rPr lang="en-CA" dirty="0"/>
              <a:t>one 3-hour ESL session per week plus 0.5-hour homework; and</a:t>
            </a:r>
          </a:p>
          <a:p>
            <a:r>
              <a:rPr lang="en-CA" dirty="0" smtClean="0"/>
              <a:t>In the last 6 weeks, maximum </a:t>
            </a:r>
            <a:r>
              <a:rPr lang="en-CA" dirty="0"/>
              <a:t>of one-hour, one-on-one consultation per week if needed.</a:t>
            </a:r>
            <a:endParaRPr lang="en-CA" dirty="0">
              <a:cs typeface="Calibri"/>
            </a:endParaRPr>
          </a:p>
        </p:txBody>
      </p:sp>
    </p:spTree>
    <p:extLst>
      <p:ext uri="{BB962C8B-B14F-4D97-AF65-F5344CB8AC3E}">
        <p14:creationId xmlns:p14="http://schemas.microsoft.com/office/powerpoint/2010/main" val="4019838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3"/>
          <p:cNvSpPr>
            <a:spLocks noChangeArrowheads="1"/>
          </p:cNvSpPr>
          <p:nvPr/>
        </p:nvSpPr>
        <p:spPr bwMode="auto">
          <a:xfrm>
            <a:off x="2268538" y="16621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graphicFrame>
        <p:nvGraphicFramePr>
          <p:cNvPr id="18" name="Object 17"/>
          <p:cNvGraphicFramePr>
            <a:graphicFrameLocks noChangeAspect="1"/>
          </p:cNvGraphicFramePr>
          <p:nvPr>
            <p:extLst>
              <p:ext uri="{D42A27DB-BD31-4B8C-83A1-F6EECF244321}">
                <p14:modId xmlns:p14="http://schemas.microsoft.com/office/powerpoint/2010/main" val="3182203054"/>
              </p:ext>
            </p:extLst>
          </p:nvPr>
        </p:nvGraphicFramePr>
        <p:xfrm>
          <a:off x="486774" y="245691"/>
          <a:ext cx="11089341" cy="6553200"/>
        </p:xfrm>
        <a:graphic>
          <a:graphicData uri="http://schemas.openxmlformats.org/presentationml/2006/ole">
            <mc:AlternateContent xmlns:mc="http://schemas.openxmlformats.org/markup-compatibility/2006">
              <mc:Choice xmlns:v="urn:schemas-microsoft-com:vml" Requires="v">
                <p:oleObj spid="_x0000_s1136" name="Document" r:id="rId4" imgW="12038974" imgH="7066081" progId="Word.Document.12">
                  <p:embed/>
                </p:oleObj>
              </mc:Choice>
              <mc:Fallback>
                <p:oleObj name="Document" r:id="rId4" imgW="12038974" imgH="7066081" progId="Word.Document.12">
                  <p:embed/>
                  <p:pic>
                    <p:nvPicPr>
                      <p:cNvPr id="0" name=""/>
                      <p:cNvPicPr/>
                      <p:nvPr/>
                    </p:nvPicPr>
                    <p:blipFill>
                      <a:blip r:embed="rId5"/>
                      <a:stretch>
                        <a:fillRect/>
                      </a:stretch>
                    </p:blipFill>
                    <p:spPr>
                      <a:xfrm>
                        <a:off x="486774" y="245691"/>
                        <a:ext cx="11089341" cy="6553200"/>
                      </a:xfrm>
                      <a:prstGeom prst="rect">
                        <a:avLst/>
                      </a:prstGeom>
                    </p:spPr>
                  </p:pic>
                </p:oleObj>
              </mc:Fallback>
            </mc:AlternateContent>
          </a:graphicData>
        </a:graphic>
      </p:graphicFrame>
      <p:cxnSp>
        <p:nvCxnSpPr>
          <p:cNvPr id="24" name="Straight Connector 23"/>
          <p:cNvCxnSpPr/>
          <p:nvPr/>
        </p:nvCxnSpPr>
        <p:spPr>
          <a:xfrm>
            <a:off x="587729" y="977889"/>
            <a:ext cx="10847295" cy="8965"/>
          </a:xfrm>
          <a:prstGeom prst="line">
            <a:avLst/>
          </a:prstGeom>
        </p:spPr>
        <p:style>
          <a:lnRef idx="1">
            <a:schemeClr val="dk1"/>
          </a:lnRef>
          <a:fillRef idx="0">
            <a:schemeClr val="dk1"/>
          </a:fillRef>
          <a:effectRef idx="0">
            <a:schemeClr val="dk1"/>
          </a:effectRef>
          <a:fontRef idx="minor">
            <a:schemeClr val="tx1"/>
          </a:fontRef>
        </p:style>
      </p:cxnSp>
      <p:sp>
        <p:nvSpPr>
          <p:cNvPr id="32" name="Rounded Rectangle 31"/>
          <p:cNvSpPr/>
          <p:nvPr/>
        </p:nvSpPr>
        <p:spPr>
          <a:xfrm>
            <a:off x="3340190" y="1645958"/>
            <a:ext cx="1954306" cy="188259"/>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91" name="Rounded Rectangle 90"/>
          <p:cNvSpPr/>
          <p:nvPr/>
        </p:nvSpPr>
        <p:spPr>
          <a:xfrm>
            <a:off x="9357696" y="1473854"/>
            <a:ext cx="1954306" cy="188259"/>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92" name="Rounded Rectangle 91"/>
          <p:cNvSpPr/>
          <p:nvPr/>
        </p:nvSpPr>
        <p:spPr>
          <a:xfrm>
            <a:off x="3340190" y="3056963"/>
            <a:ext cx="1954306" cy="188259"/>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93" name="Rounded Rectangle 92"/>
          <p:cNvSpPr/>
          <p:nvPr/>
        </p:nvSpPr>
        <p:spPr>
          <a:xfrm>
            <a:off x="9357696" y="2907027"/>
            <a:ext cx="1954306" cy="188259"/>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94" name="Rounded Rectangle 93"/>
          <p:cNvSpPr/>
          <p:nvPr/>
        </p:nvSpPr>
        <p:spPr>
          <a:xfrm>
            <a:off x="3340190" y="4283603"/>
            <a:ext cx="1954306" cy="188259"/>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95" name="Rounded Rectangle 94"/>
          <p:cNvSpPr/>
          <p:nvPr/>
        </p:nvSpPr>
        <p:spPr>
          <a:xfrm>
            <a:off x="9357696" y="4189473"/>
            <a:ext cx="1954306" cy="188259"/>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4" name="Oval Callout 3"/>
          <p:cNvSpPr/>
          <p:nvPr/>
        </p:nvSpPr>
        <p:spPr>
          <a:xfrm>
            <a:off x="9093584" y="211480"/>
            <a:ext cx="2482531" cy="762027"/>
          </a:xfrm>
          <a:prstGeom prst="wedgeEllipseCallout">
            <a:avLst>
              <a:gd name="adj1" fmla="val -20833"/>
              <a:gd name="adj2" fmla="val 79819"/>
            </a:avLst>
          </a:prstGeom>
          <a:solidFill>
            <a:schemeClr val="accent1">
              <a:alpha val="5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t>ESL = 1/5 of the Program !!!</a:t>
            </a:r>
          </a:p>
        </p:txBody>
      </p:sp>
      <p:cxnSp>
        <p:nvCxnSpPr>
          <p:cNvPr id="5" name="Straight Connector 4"/>
          <p:cNvCxnSpPr/>
          <p:nvPr/>
        </p:nvCxnSpPr>
        <p:spPr>
          <a:xfrm>
            <a:off x="472273" y="3868615"/>
            <a:ext cx="10962751" cy="2009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5416503" y="1021065"/>
            <a:ext cx="10049" cy="4492796"/>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4237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999" y="123807"/>
            <a:ext cx="10466266" cy="761831"/>
          </a:xfrm>
        </p:spPr>
        <p:txBody>
          <a:bodyPr/>
          <a:lstStyle/>
          <a:p>
            <a:r>
              <a:rPr lang="en-US" sz="3200" b="1" cap="none" dirty="0" smtClean="0"/>
              <a:t>Characteristics </a:t>
            </a:r>
            <a:r>
              <a:rPr lang="en-US" sz="3200" b="1" cap="none" dirty="0"/>
              <a:t>of NCCM </a:t>
            </a:r>
            <a:r>
              <a:rPr lang="en-US" sz="3200" b="1" cap="none" dirty="0" smtClean="0"/>
              <a:t>English Support Sessions</a:t>
            </a:r>
            <a:endParaRPr lang="en-US" sz="3200" b="1" cap="none" dirty="0"/>
          </a:p>
        </p:txBody>
      </p:sp>
      <p:sp>
        <p:nvSpPr>
          <p:cNvPr id="3" name="Content Placeholder 2"/>
          <p:cNvSpPr>
            <a:spLocks noGrp="1"/>
          </p:cNvSpPr>
          <p:nvPr>
            <p:ph sz="half" idx="1"/>
          </p:nvPr>
        </p:nvSpPr>
        <p:spPr>
          <a:xfrm>
            <a:off x="830999" y="885639"/>
            <a:ext cx="10004149" cy="5724772"/>
          </a:xfrm>
        </p:spPr>
        <p:txBody>
          <a:bodyPr>
            <a:normAutofit fontScale="92500" lnSpcReduction="10000"/>
          </a:bodyPr>
          <a:lstStyle/>
          <a:p>
            <a:r>
              <a:rPr lang="en-CA" dirty="0"/>
              <a:t>Five modules correspond to hard skills training workshops: </a:t>
            </a:r>
            <a:r>
              <a:rPr lang="en-CA" b="1" dirty="0"/>
              <a:t>Overview of Sector</a:t>
            </a:r>
            <a:r>
              <a:rPr lang="en-CA" dirty="0"/>
              <a:t>, </a:t>
            </a:r>
            <a:r>
              <a:rPr lang="en-CA" b="1" dirty="0"/>
              <a:t>Measurement</a:t>
            </a:r>
            <a:r>
              <a:rPr lang="en-CA" dirty="0"/>
              <a:t>, </a:t>
            </a:r>
            <a:r>
              <a:rPr lang="en-CA" b="1" dirty="0"/>
              <a:t>Carpentry</a:t>
            </a:r>
            <a:r>
              <a:rPr lang="en-CA" dirty="0"/>
              <a:t>, </a:t>
            </a:r>
            <a:r>
              <a:rPr lang="en-CA" b="1" dirty="0"/>
              <a:t>Warehouse Work</a:t>
            </a:r>
            <a:r>
              <a:rPr lang="en-CA" dirty="0"/>
              <a:t>, </a:t>
            </a:r>
            <a:r>
              <a:rPr lang="en-CA" b="1" dirty="0"/>
              <a:t>Welding</a:t>
            </a:r>
            <a:r>
              <a:rPr lang="en-CA" dirty="0"/>
              <a:t>;</a:t>
            </a:r>
            <a:endParaRPr lang="en-CA" b="1" dirty="0"/>
          </a:p>
          <a:p>
            <a:endParaRPr lang="en-CA" dirty="0"/>
          </a:p>
          <a:p>
            <a:endParaRPr lang="en-CA" dirty="0"/>
          </a:p>
          <a:p>
            <a:endParaRPr lang="en-CA" dirty="0"/>
          </a:p>
          <a:p>
            <a:endParaRPr lang="en-CA" dirty="0"/>
          </a:p>
          <a:p>
            <a:endParaRPr lang="en-CA" dirty="0"/>
          </a:p>
          <a:p>
            <a:r>
              <a:rPr lang="en-CA" dirty="0"/>
              <a:t>Each module roughly divided into five parts: </a:t>
            </a:r>
            <a:r>
              <a:rPr lang="en-CA" b="1" dirty="0"/>
              <a:t>Job Profile</a:t>
            </a:r>
            <a:r>
              <a:rPr lang="en-CA" dirty="0"/>
              <a:t>, </a:t>
            </a:r>
            <a:r>
              <a:rPr lang="en-CA" b="1" dirty="0"/>
              <a:t>Tools &amp; Materials</a:t>
            </a:r>
            <a:r>
              <a:rPr lang="en-CA" dirty="0"/>
              <a:t>, </a:t>
            </a:r>
            <a:r>
              <a:rPr lang="en-CA" b="1" dirty="0"/>
              <a:t>Personal Protective Equipment</a:t>
            </a:r>
            <a:r>
              <a:rPr lang="en-CA" dirty="0"/>
              <a:t>, </a:t>
            </a:r>
            <a:r>
              <a:rPr lang="en-CA" b="1" dirty="0"/>
              <a:t>Grammar</a:t>
            </a:r>
            <a:r>
              <a:rPr lang="en-CA" dirty="0"/>
              <a:t>, </a:t>
            </a:r>
            <a:r>
              <a:rPr lang="en-CA" b="1" dirty="0"/>
              <a:t>Integrated Activities</a:t>
            </a:r>
            <a:r>
              <a:rPr lang="en-CA" dirty="0"/>
              <a:t>;</a:t>
            </a:r>
            <a:endParaRPr lang="en-CA" b="1" dirty="0"/>
          </a:p>
          <a:p>
            <a:r>
              <a:rPr lang="en-CA" b="1" dirty="0"/>
              <a:t>Spoken language </a:t>
            </a:r>
            <a:r>
              <a:rPr lang="en-CA" dirty="0"/>
              <a:t>as primary focus of the language training; </a:t>
            </a:r>
          </a:p>
          <a:p>
            <a:r>
              <a:rPr lang="en-CA" dirty="0"/>
              <a:t>Lots of </a:t>
            </a:r>
            <a:r>
              <a:rPr lang="en-CA" b="1" dirty="0"/>
              <a:t>visual clues </a:t>
            </a:r>
            <a:r>
              <a:rPr lang="en-CA" dirty="0"/>
              <a:t>and </a:t>
            </a:r>
            <a:r>
              <a:rPr lang="en-CA" b="1" dirty="0"/>
              <a:t>games</a:t>
            </a:r>
            <a:r>
              <a:rPr lang="en-CA" dirty="0"/>
              <a:t> to encourage participation and interaction; and </a:t>
            </a:r>
          </a:p>
          <a:p>
            <a:r>
              <a:rPr lang="en-CA" dirty="0"/>
              <a:t>Emphasis on </a:t>
            </a:r>
            <a:r>
              <a:rPr lang="en-CA" b="1" dirty="0"/>
              <a:t>terminology</a:t>
            </a:r>
            <a:r>
              <a:rPr lang="en-CA" dirty="0"/>
              <a:t> and </a:t>
            </a:r>
            <a:r>
              <a:rPr lang="en-CA" b="1" dirty="0"/>
              <a:t>basic grammar</a:t>
            </a:r>
            <a:r>
              <a:rPr lang="en-CA" dirty="0"/>
              <a:t>.</a:t>
            </a:r>
          </a:p>
        </p:txBody>
      </p:sp>
      <p:pic>
        <p:nvPicPr>
          <p:cNvPr id="4" name="Picture 3"/>
          <p:cNvPicPr>
            <a:picLocks noChangeAspect="1"/>
          </p:cNvPicPr>
          <p:nvPr/>
        </p:nvPicPr>
        <p:blipFill>
          <a:blip r:embed="rId2"/>
          <a:stretch>
            <a:fillRect/>
          </a:stretch>
        </p:blipFill>
        <p:spPr>
          <a:xfrm>
            <a:off x="4102337" y="1673298"/>
            <a:ext cx="1880170" cy="1565588"/>
          </a:xfrm>
          <a:prstGeom prst="rect">
            <a:avLst/>
          </a:prstGeom>
        </p:spPr>
      </p:pic>
      <p:pic>
        <p:nvPicPr>
          <p:cNvPr id="5" name="Picture 4"/>
          <p:cNvPicPr>
            <a:picLocks noChangeAspect="1"/>
          </p:cNvPicPr>
          <p:nvPr/>
        </p:nvPicPr>
        <p:blipFill rotWithShape="1">
          <a:blip r:embed="rId3"/>
          <a:srcRect t="28800" b="46393"/>
          <a:stretch/>
        </p:blipFill>
        <p:spPr>
          <a:xfrm>
            <a:off x="2931970" y="3332787"/>
            <a:ext cx="6264323" cy="493761"/>
          </a:xfrm>
          <a:prstGeom prst="rect">
            <a:avLst/>
          </a:prstGeom>
        </p:spPr>
      </p:pic>
      <p:pic>
        <p:nvPicPr>
          <p:cNvPr id="6" name="Picture 5" descr="See the source imag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85208" y="1693125"/>
            <a:ext cx="2040674" cy="1551305"/>
          </a:xfrm>
          <a:prstGeom prst="rect">
            <a:avLst/>
          </a:prstGeom>
          <a:noFill/>
          <a:ln>
            <a:noFill/>
          </a:ln>
        </p:spPr>
      </p:pic>
      <p:pic>
        <p:nvPicPr>
          <p:cNvPr id="7" name="Picture 6" descr="Related image"/>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28583" y="1686336"/>
            <a:ext cx="1984268" cy="1526840"/>
          </a:xfrm>
          <a:prstGeom prst="rect">
            <a:avLst/>
          </a:prstGeom>
          <a:noFill/>
          <a:ln>
            <a:noFill/>
          </a:ln>
        </p:spPr>
      </p:pic>
      <p:pic>
        <p:nvPicPr>
          <p:cNvPr id="8" name="Picture 7"/>
          <p:cNvPicPr>
            <a:picLocks noChangeAspect="1"/>
          </p:cNvPicPr>
          <p:nvPr/>
        </p:nvPicPr>
        <p:blipFill>
          <a:blip r:embed="rId6"/>
          <a:stretch>
            <a:fillRect/>
          </a:stretch>
        </p:blipFill>
        <p:spPr>
          <a:xfrm>
            <a:off x="830999" y="1663369"/>
            <a:ext cx="2968637" cy="1549807"/>
          </a:xfrm>
          <a:prstGeom prst="rect">
            <a:avLst/>
          </a:prstGeom>
        </p:spPr>
      </p:pic>
    </p:spTree>
    <p:extLst>
      <p:ext uri="{BB962C8B-B14F-4D97-AF65-F5344CB8AC3E}">
        <p14:creationId xmlns:p14="http://schemas.microsoft.com/office/powerpoint/2010/main" val="3892219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74887"/>
            <a:ext cx="3381730" cy="453026"/>
          </a:xfrm>
        </p:spPr>
        <p:txBody>
          <a:bodyPr>
            <a:noAutofit/>
          </a:bodyPr>
          <a:lstStyle/>
          <a:p>
            <a:r>
              <a:rPr lang="en-US" sz="2800" b="1" cap="none" dirty="0"/>
              <a:t>Primary </a:t>
            </a:r>
            <a:r>
              <a:rPr lang="en-US" sz="2800" b="1" cap="none" dirty="0" smtClean="0"/>
              <a:t>Resources</a:t>
            </a:r>
            <a:endParaRPr lang="en-US" sz="2800" b="1" cap="none" dirty="0"/>
          </a:p>
        </p:txBody>
      </p:sp>
      <p:graphicFrame>
        <p:nvGraphicFramePr>
          <p:cNvPr id="4" name="Content Placeholder 3"/>
          <p:cNvGraphicFramePr>
            <a:graphicFrameLocks noGrp="1" noChangeAspect="1"/>
          </p:cNvGraphicFramePr>
          <p:nvPr>
            <p:ph sz="half" idx="1"/>
            <p:extLst>
              <p:ext uri="{D42A27DB-BD31-4B8C-83A1-F6EECF244321}">
                <p14:modId xmlns:p14="http://schemas.microsoft.com/office/powerpoint/2010/main" val="2998137355"/>
              </p:ext>
            </p:extLst>
          </p:nvPr>
        </p:nvGraphicFramePr>
        <p:xfrm>
          <a:off x="0" y="0"/>
          <a:ext cx="12191999" cy="5574887"/>
        </p:xfrm>
        <a:graphic>
          <a:graphicData uri="http://schemas.openxmlformats.org/drawingml/2006/table">
            <a:tbl>
              <a:tblPr firstRow="1" bandRow="1">
                <a:tableStyleId>{5C22544A-7EE6-4342-B048-85BDC9FD1C3A}</a:tableStyleId>
              </a:tblPr>
              <a:tblGrid>
                <a:gridCol w="4937179">
                  <a:extLst>
                    <a:ext uri="{9D8B030D-6E8A-4147-A177-3AD203B41FA5}">
                      <a16:colId xmlns:a16="http://schemas.microsoft.com/office/drawing/2014/main" val="20000"/>
                    </a:ext>
                  </a:extLst>
                </a:gridCol>
                <a:gridCol w="1813705">
                  <a:extLst>
                    <a:ext uri="{9D8B030D-6E8A-4147-A177-3AD203B41FA5}">
                      <a16:colId xmlns:a16="http://schemas.microsoft.com/office/drawing/2014/main" val="20004"/>
                    </a:ext>
                  </a:extLst>
                </a:gridCol>
                <a:gridCol w="1813705">
                  <a:extLst>
                    <a:ext uri="{9D8B030D-6E8A-4147-A177-3AD203B41FA5}">
                      <a16:colId xmlns:a16="http://schemas.microsoft.com/office/drawing/2014/main" val="20001"/>
                    </a:ext>
                  </a:extLst>
                </a:gridCol>
                <a:gridCol w="1813705">
                  <a:extLst>
                    <a:ext uri="{9D8B030D-6E8A-4147-A177-3AD203B41FA5}">
                      <a16:colId xmlns:a16="http://schemas.microsoft.com/office/drawing/2014/main" val="20002"/>
                    </a:ext>
                  </a:extLst>
                </a:gridCol>
                <a:gridCol w="1813705">
                  <a:extLst>
                    <a:ext uri="{9D8B030D-6E8A-4147-A177-3AD203B41FA5}">
                      <a16:colId xmlns:a16="http://schemas.microsoft.com/office/drawing/2014/main" val="20003"/>
                    </a:ext>
                  </a:extLst>
                </a:gridCol>
              </a:tblGrid>
              <a:tr h="329318">
                <a:tc>
                  <a:txBody>
                    <a:bodyPr/>
                    <a:lstStyle/>
                    <a:p>
                      <a:pPr algn="ctr"/>
                      <a:r>
                        <a:rPr lang="en-CA" sz="1200" dirty="0"/>
                        <a:t>Resources</a:t>
                      </a:r>
                    </a:p>
                  </a:txBody>
                  <a:tcPr/>
                </a:tc>
                <a:tc>
                  <a:txBody>
                    <a:bodyPr/>
                    <a:lstStyle/>
                    <a:p>
                      <a:pPr algn="ctr"/>
                      <a:r>
                        <a:rPr lang="en-CA" sz="1200" dirty="0" smtClean="0"/>
                        <a:t>Year of Publication</a:t>
                      </a:r>
                      <a:endParaRPr lang="en-CA" sz="1200" dirty="0"/>
                    </a:p>
                  </a:txBody>
                  <a:tcPr/>
                </a:tc>
                <a:tc>
                  <a:txBody>
                    <a:bodyPr/>
                    <a:lstStyle/>
                    <a:p>
                      <a:pPr algn="ctr"/>
                      <a:r>
                        <a:rPr lang="en-CA" sz="1200" dirty="0"/>
                        <a:t>Trades-Specific</a:t>
                      </a:r>
                    </a:p>
                  </a:txBody>
                  <a:tcPr/>
                </a:tc>
                <a:tc>
                  <a:txBody>
                    <a:bodyPr/>
                    <a:lstStyle/>
                    <a:p>
                      <a:pPr algn="ctr"/>
                      <a:r>
                        <a:rPr lang="en-CA" sz="1200" dirty="0"/>
                        <a:t>ESL Activities</a:t>
                      </a:r>
                    </a:p>
                  </a:txBody>
                  <a:tcPr/>
                </a:tc>
                <a:tc>
                  <a:txBody>
                    <a:bodyPr/>
                    <a:lstStyle/>
                    <a:p>
                      <a:pPr algn="ctr"/>
                      <a:r>
                        <a:rPr lang="en-CA" sz="1200" dirty="0"/>
                        <a:t>Soft Skills</a:t>
                      </a:r>
                    </a:p>
                  </a:txBody>
                  <a:tcPr/>
                </a:tc>
                <a:extLst>
                  <a:ext uri="{0D108BD9-81ED-4DB2-BD59-A6C34878D82A}">
                    <a16:rowId xmlns:a16="http://schemas.microsoft.com/office/drawing/2014/main" val="10000"/>
                  </a:ext>
                </a:extLst>
              </a:tr>
              <a:tr h="574839">
                <a:tc>
                  <a:txBody>
                    <a:bodyPr/>
                    <a:lstStyle/>
                    <a:p>
                      <a:r>
                        <a:rPr lang="en-CA" sz="1200" b="1" dirty="0"/>
                        <a:t>Steps to Employment</a:t>
                      </a:r>
                      <a:r>
                        <a:rPr lang="en-CA" sz="1200" b="1" baseline="0" dirty="0"/>
                        <a:t> in </a:t>
                      </a:r>
                      <a:r>
                        <a:rPr lang="en-CA" sz="1200" b="1" baseline="0" dirty="0" smtClean="0"/>
                        <a:t>Ontario</a:t>
                      </a:r>
                      <a:r>
                        <a:rPr lang="en-CA" sz="1200" b="0" baseline="0" dirty="0" smtClean="0"/>
                        <a:t>: </a:t>
                      </a:r>
                      <a:r>
                        <a:rPr lang="en-CA" sz="1200" b="1" baseline="0" dirty="0" smtClean="0"/>
                        <a:t> </a:t>
                      </a:r>
                      <a:r>
                        <a:rPr lang="en-CA" sz="1200" baseline="0" dirty="0"/>
                        <a:t>Construction Workshop </a:t>
                      </a:r>
                      <a:r>
                        <a:rPr lang="en-CA" sz="1200" baseline="0" dirty="0" smtClean="0"/>
                        <a:t>Manual </a:t>
                      </a:r>
                      <a:r>
                        <a:rPr lang="en-CA" sz="1200" dirty="0" smtClean="0">
                          <a:hlinkClick r:id="rId2"/>
                        </a:rPr>
                        <a:t>https://settlement.org/steps/manuals.html</a:t>
                      </a:r>
                      <a:endParaRPr lang="en-CA" sz="1200" dirty="0"/>
                    </a:p>
                  </a:txBody>
                  <a:tcPr/>
                </a:tc>
                <a:tc>
                  <a:txBody>
                    <a:bodyPr/>
                    <a:lstStyle/>
                    <a:p>
                      <a:pPr algn="ctr"/>
                      <a:r>
                        <a:rPr lang="en-CA" sz="1200" dirty="0" smtClean="0"/>
                        <a:t>1999</a:t>
                      </a:r>
                      <a:endParaRPr lang="en-CA" sz="1200" dirty="0"/>
                    </a:p>
                  </a:txBody>
                  <a:tcPr/>
                </a:tc>
                <a:tc>
                  <a:txBody>
                    <a:bodyPr/>
                    <a:lstStyle/>
                    <a:p>
                      <a:pPr algn="ctr"/>
                      <a:r>
                        <a:rPr lang="en-CA" sz="1200" dirty="0"/>
                        <a:t>Yes</a:t>
                      </a:r>
                    </a:p>
                  </a:txBody>
                  <a:tcPr/>
                </a:tc>
                <a:tc>
                  <a:txBody>
                    <a:bodyPr/>
                    <a:lstStyle/>
                    <a:p>
                      <a:pPr algn="ctr"/>
                      <a:r>
                        <a:rPr lang="en-CA" sz="1200" dirty="0"/>
                        <a:t>Yes, but for higher levels</a:t>
                      </a:r>
                    </a:p>
                  </a:txBody>
                  <a:tcPr/>
                </a:tc>
                <a:tc>
                  <a:txBody>
                    <a:bodyPr/>
                    <a:lstStyle/>
                    <a:p>
                      <a:pPr algn="ctr"/>
                      <a:r>
                        <a:rPr lang="en-CA" sz="1200" dirty="0"/>
                        <a:t>Yes, but limited</a:t>
                      </a:r>
                    </a:p>
                  </a:txBody>
                  <a:tcPr/>
                </a:tc>
                <a:extLst>
                  <a:ext uri="{0D108BD9-81ED-4DB2-BD59-A6C34878D82A}">
                    <a16:rowId xmlns:a16="http://schemas.microsoft.com/office/drawing/2014/main" val="10001"/>
                  </a:ext>
                </a:extLst>
              </a:tr>
              <a:tr h="574839">
                <a:tc>
                  <a:txBody>
                    <a:bodyPr/>
                    <a:lstStyle/>
                    <a:p>
                      <a:r>
                        <a:rPr lang="en-CA" sz="1200" b="1" dirty="0"/>
                        <a:t>LLEO Essential Skills </a:t>
                      </a:r>
                      <a:r>
                        <a:rPr lang="en-CA" sz="1200" b="1" dirty="0" smtClean="0"/>
                        <a:t>Training</a:t>
                      </a:r>
                      <a:r>
                        <a:rPr lang="en-CA" sz="1200" dirty="0" smtClean="0"/>
                        <a:t>: </a:t>
                      </a:r>
                      <a:r>
                        <a:rPr lang="en-CA" sz="1200" dirty="0"/>
                        <a:t>Skilled</a:t>
                      </a:r>
                      <a:r>
                        <a:rPr lang="en-CA" sz="1200" baseline="0" dirty="0"/>
                        <a:t> Trades </a:t>
                      </a:r>
                      <a:r>
                        <a:rPr lang="en-CA" sz="1200" baseline="0" dirty="0" smtClean="0"/>
                        <a:t>Helper</a:t>
                      </a:r>
                    </a:p>
                    <a:p>
                      <a:r>
                        <a:rPr lang="en-CA" sz="1200" dirty="0" smtClean="0">
                          <a:hlinkClick r:id="rId3"/>
                        </a:rPr>
                        <a:t>http://www.lleo.ca/resources.html</a:t>
                      </a:r>
                      <a:endParaRPr lang="en-CA" sz="1200" dirty="0"/>
                    </a:p>
                  </a:txBody>
                  <a:tcPr/>
                </a:tc>
                <a:tc>
                  <a:txBody>
                    <a:bodyPr/>
                    <a:lstStyle/>
                    <a:p>
                      <a:pPr algn="ctr"/>
                      <a:r>
                        <a:rPr lang="en-CA" sz="1200" dirty="0" smtClean="0"/>
                        <a:t>2012</a:t>
                      </a:r>
                      <a:endParaRPr lang="en-CA" sz="1200" dirty="0"/>
                    </a:p>
                  </a:txBody>
                  <a:tcPr/>
                </a:tc>
                <a:tc>
                  <a:txBody>
                    <a:bodyPr/>
                    <a:lstStyle/>
                    <a:p>
                      <a:pPr algn="ctr"/>
                      <a:r>
                        <a:rPr lang="en-CA" sz="1200" dirty="0"/>
                        <a:t>Yes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dirty="0"/>
                        <a:t>Yes, but for higher levels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dirty="0"/>
                        <a:t>Yes, but limited</a:t>
                      </a:r>
                    </a:p>
                    <a:p>
                      <a:pPr algn="ctr"/>
                      <a:endParaRPr lang="en-CA" sz="1200" dirty="0"/>
                    </a:p>
                  </a:txBody>
                  <a:tcPr/>
                </a:tc>
                <a:extLst>
                  <a:ext uri="{0D108BD9-81ED-4DB2-BD59-A6C34878D82A}">
                    <a16:rowId xmlns:a16="http://schemas.microsoft.com/office/drawing/2014/main" val="10002"/>
                  </a:ext>
                </a:extLst>
              </a:tr>
              <a:tr h="574839">
                <a:tc>
                  <a:txBody>
                    <a:bodyPr/>
                    <a:lstStyle/>
                    <a:p>
                      <a:r>
                        <a:rPr lang="en-CA" sz="1200" b="1" dirty="0"/>
                        <a:t>LLEO Essential Skills </a:t>
                      </a:r>
                      <a:r>
                        <a:rPr lang="en-CA" sz="1200" b="1" dirty="0" smtClean="0"/>
                        <a:t>Training</a:t>
                      </a:r>
                      <a:r>
                        <a:rPr lang="en-CA" sz="1200" dirty="0" smtClean="0"/>
                        <a:t>: </a:t>
                      </a:r>
                      <a:r>
                        <a:rPr lang="en-CA" sz="1200" dirty="0"/>
                        <a:t>Material </a:t>
                      </a:r>
                      <a:r>
                        <a:rPr lang="en-CA" sz="1200" dirty="0" smtClean="0"/>
                        <a:t>Handler</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smtClean="0">
                          <a:hlinkClick r:id="rId3"/>
                        </a:rPr>
                        <a:t>http://www.lleo.ca/resources.html</a:t>
                      </a:r>
                      <a:endParaRPr lang="en-CA" sz="1200" dirty="0"/>
                    </a:p>
                  </a:txBody>
                  <a:tcPr/>
                </a:tc>
                <a:tc>
                  <a:txBody>
                    <a:bodyPr/>
                    <a:lstStyle/>
                    <a:p>
                      <a:pPr algn="ctr"/>
                      <a:r>
                        <a:rPr lang="en-CA" sz="1200" dirty="0" smtClean="0"/>
                        <a:t>2012</a:t>
                      </a:r>
                      <a:endParaRPr lang="en-CA" sz="1200" dirty="0"/>
                    </a:p>
                  </a:txBody>
                  <a:tcPr/>
                </a:tc>
                <a:tc>
                  <a:txBody>
                    <a:bodyPr/>
                    <a:lstStyle/>
                    <a:p>
                      <a:pPr algn="ctr"/>
                      <a:r>
                        <a:rPr lang="en-CA" sz="1200" dirty="0"/>
                        <a:t>Yes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dirty="0"/>
                        <a:t>Yes, but for higher levels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dirty="0"/>
                        <a:t>Yes, but limited</a:t>
                      </a:r>
                    </a:p>
                    <a:p>
                      <a:pPr algn="ctr"/>
                      <a:endParaRPr lang="en-CA" sz="1200" dirty="0"/>
                    </a:p>
                  </a:txBody>
                  <a:tcPr/>
                </a:tc>
                <a:extLst>
                  <a:ext uri="{0D108BD9-81ED-4DB2-BD59-A6C34878D82A}">
                    <a16:rowId xmlns:a16="http://schemas.microsoft.com/office/drawing/2014/main" val="10003"/>
                  </a:ext>
                </a:extLst>
              </a:tr>
              <a:tr h="574839">
                <a:tc>
                  <a:txBody>
                    <a:bodyPr/>
                    <a:lstStyle/>
                    <a:p>
                      <a:r>
                        <a:rPr lang="en-CA" sz="1200" b="1" baseline="0" dirty="0" smtClean="0"/>
                        <a:t>ESL for Job Success</a:t>
                      </a:r>
                      <a:r>
                        <a:rPr lang="en-CA" sz="1200" baseline="0" dirty="0" smtClean="0"/>
                        <a:t>: On-the-Job English </a:t>
                      </a:r>
                      <a:endParaRPr lang="en-CA" sz="1200" baseline="0" dirty="0"/>
                    </a:p>
                  </a:txBody>
                  <a:tcPr/>
                </a:tc>
                <a:tc>
                  <a:txBody>
                    <a:bodyPr/>
                    <a:lstStyle/>
                    <a:p>
                      <a:pPr algn="ctr"/>
                      <a:r>
                        <a:rPr lang="en-CA" sz="1200" dirty="0" smtClean="0"/>
                        <a:t>2000</a:t>
                      </a:r>
                      <a:endParaRPr lang="en-CA" sz="1200" dirty="0"/>
                    </a:p>
                  </a:txBody>
                  <a:tcPr/>
                </a:tc>
                <a:tc>
                  <a:txBody>
                    <a:bodyPr/>
                    <a:lstStyle/>
                    <a:p>
                      <a:pPr algn="ctr"/>
                      <a:r>
                        <a:rPr lang="en-CA" sz="1200" dirty="0" smtClean="0"/>
                        <a:t>Yes, but limited</a:t>
                      </a:r>
                      <a:endParaRPr lang="en-CA" sz="1200" dirty="0"/>
                    </a:p>
                  </a:txBody>
                  <a:tcPr/>
                </a:tc>
                <a:tc>
                  <a:txBody>
                    <a:bodyPr/>
                    <a:lstStyle/>
                    <a:p>
                      <a:pPr algn="ctr"/>
                      <a:r>
                        <a:rPr lang="en-CA" sz="1200" dirty="0" smtClean="0"/>
                        <a:t>Yes,</a:t>
                      </a:r>
                      <a:r>
                        <a:rPr lang="en-CA" sz="1200" baseline="0" dirty="0" smtClean="0"/>
                        <a:t> level-appropriate</a:t>
                      </a:r>
                      <a:endParaRPr lang="en-CA" sz="1200" dirty="0"/>
                    </a:p>
                  </a:txBody>
                  <a:tcPr/>
                </a:tc>
                <a:tc>
                  <a:txBody>
                    <a:bodyPr/>
                    <a:lstStyle/>
                    <a:p>
                      <a:pPr algn="ctr"/>
                      <a:r>
                        <a:rPr lang="en-CA" sz="1200" dirty="0"/>
                        <a:t>Yes</a:t>
                      </a:r>
                    </a:p>
                  </a:txBody>
                  <a:tcPr/>
                </a:tc>
                <a:extLst>
                  <a:ext uri="{0D108BD9-81ED-4DB2-BD59-A6C34878D82A}">
                    <a16:rowId xmlns:a16="http://schemas.microsoft.com/office/drawing/2014/main" val="10004"/>
                  </a:ext>
                </a:extLst>
              </a:tr>
              <a:tr h="574839">
                <a:tc>
                  <a:txBody>
                    <a:bodyPr/>
                    <a:lstStyle/>
                    <a:p>
                      <a:r>
                        <a:rPr lang="en-CA" sz="1200" b="1" baseline="0" dirty="0" smtClean="0"/>
                        <a:t>ESL for Work Activities</a:t>
                      </a:r>
                      <a:r>
                        <a:rPr lang="en-CA" sz="1200" baseline="0" dirty="0" smtClean="0"/>
                        <a:t>: A Picture Process Dictionary </a:t>
                      </a:r>
                      <a:endParaRPr lang="en-CA" sz="1200" baseline="0" dirty="0"/>
                    </a:p>
                  </a:txBody>
                  <a:tcPr/>
                </a:tc>
                <a:tc>
                  <a:txBody>
                    <a:bodyPr/>
                    <a:lstStyle/>
                    <a:p>
                      <a:pPr algn="ctr"/>
                      <a:r>
                        <a:rPr lang="en-CA" sz="1200" dirty="0" smtClean="0"/>
                        <a:t>2004</a:t>
                      </a:r>
                      <a:endParaRPr lang="en-CA" sz="1200" dirty="0"/>
                    </a:p>
                  </a:txBody>
                  <a:tcPr/>
                </a:tc>
                <a:tc>
                  <a:txBody>
                    <a:bodyPr/>
                    <a:lstStyle/>
                    <a:p>
                      <a:pPr algn="ctr"/>
                      <a:r>
                        <a:rPr lang="en-CA" sz="1200" dirty="0" smtClean="0"/>
                        <a:t>Yes, but limited</a:t>
                      </a:r>
                      <a:endParaRPr lang="en-CA" sz="1200" dirty="0"/>
                    </a:p>
                  </a:txBody>
                  <a:tcPr/>
                </a:tc>
                <a:tc>
                  <a:txBody>
                    <a:bodyPr/>
                    <a:lstStyle/>
                    <a:p>
                      <a:pPr algn="ctr"/>
                      <a:r>
                        <a:rPr lang="en-CA" sz="1200" dirty="0" smtClean="0"/>
                        <a:t>Yes, level-appropriate</a:t>
                      </a:r>
                      <a:endParaRPr lang="en-CA" sz="1200" dirty="0"/>
                    </a:p>
                  </a:txBody>
                  <a:tcPr/>
                </a:tc>
                <a:tc>
                  <a:txBody>
                    <a:bodyPr/>
                    <a:lstStyle/>
                    <a:p>
                      <a:pPr algn="ctr"/>
                      <a:r>
                        <a:rPr lang="en-CA" sz="1200" dirty="0"/>
                        <a:t>Yes</a:t>
                      </a:r>
                    </a:p>
                    <a:p>
                      <a:pPr algn="ctr"/>
                      <a:endParaRPr lang="en-CA" sz="1200" dirty="0"/>
                    </a:p>
                  </a:txBody>
                  <a:tcPr/>
                </a:tc>
                <a:extLst>
                  <a:ext uri="{0D108BD9-81ED-4DB2-BD59-A6C34878D82A}">
                    <a16:rowId xmlns:a16="http://schemas.microsoft.com/office/drawing/2014/main" val="10005"/>
                  </a:ext>
                </a:extLst>
              </a:tr>
              <a:tr h="646857">
                <a:tc>
                  <a:txBody>
                    <a:bodyPr/>
                    <a:lstStyle/>
                    <a:p>
                      <a:r>
                        <a:rPr lang="en-CA" sz="1200" b="1" dirty="0" smtClean="0"/>
                        <a:t>Easy Reading Career Planning Series</a:t>
                      </a:r>
                      <a:r>
                        <a:rPr lang="en-CA" sz="1200" dirty="0" smtClean="0"/>
                        <a:t>: Job Profiles</a:t>
                      </a:r>
                    </a:p>
                    <a:p>
                      <a:r>
                        <a:rPr lang="en-CA" sz="1200" dirty="0" smtClean="0">
                          <a:hlinkClick r:id="rId4"/>
                        </a:rPr>
                        <a:t>https://alis.alberta.ca/inspire-and-motivate/career-advisors-easy-reading-help/</a:t>
                      </a:r>
                      <a:endParaRPr lang="en-CA" sz="1200" baseline="0" dirty="0"/>
                    </a:p>
                  </a:txBody>
                  <a:tcPr/>
                </a:tc>
                <a:tc>
                  <a:txBody>
                    <a:bodyPr/>
                    <a:lstStyle/>
                    <a:p>
                      <a:pPr algn="ctr"/>
                      <a:r>
                        <a:rPr lang="en-CA" sz="1200" dirty="0" smtClean="0"/>
                        <a:t>N/A</a:t>
                      </a:r>
                      <a:endParaRPr lang="en-CA" sz="1200" dirty="0"/>
                    </a:p>
                  </a:txBody>
                  <a:tcPr/>
                </a:tc>
                <a:tc>
                  <a:txBody>
                    <a:bodyPr/>
                    <a:lstStyle/>
                    <a:p>
                      <a:pPr algn="ctr"/>
                      <a:r>
                        <a:rPr lang="en-CA" sz="1200" dirty="0" smtClean="0"/>
                        <a:t>Yes, but limited</a:t>
                      </a:r>
                      <a:endParaRPr lang="en-CA" sz="1200" dirty="0"/>
                    </a:p>
                  </a:txBody>
                  <a:tcPr/>
                </a:tc>
                <a:tc>
                  <a:txBody>
                    <a:bodyPr/>
                    <a:lstStyle/>
                    <a:p>
                      <a:pPr algn="ctr"/>
                      <a:r>
                        <a:rPr lang="en-CA" sz="1200" dirty="0"/>
                        <a:t>No</a:t>
                      </a:r>
                    </a:p>
                  </a:txBody>
                  <a:tcPr/>
                </a:tc>
                <a:tc>
                  <a:txBody>
                    <a:bodyPr/>
                    <a:lstStyle/>
                    <a:p>
                      <a:pPr algn="ctr"/>
                      <a:r>
                        <a:rPr lang="en-CA" sz="1200" dirty="0"/>
                        <a:t>No</a:t>
                      </a:r>
                    </a:p>
                  </a:txBody>
                  <a:tcPr/>
                </a:tc>
                <a:extLst>
                  <a:ext uri="{0D108BD9-81ED-4DB2-BD59-A6C34878D82A}">
                    <a16:rowId xmlns:a16="http://schemas.microsoft.com/office/drawing/2014/main" val="10006"/>
                  </a:ext>
                </a:extLst>
              </a:tr>
              <a:tr h="574839">
                <a:tc>
                  <a:txBody>
                    <a:bodyPr/>
                    <a:lstStyle/>
                    <a:p>
                      <a:r>
                        <a:rPr lang="en-CA" sz="1200" b="1" dirty="0"/>
                        <a:t>Job </a:t>
                      </a:r>
                      <a:r>
                        <a:rPr lang="en-CA" sz="1200" b="1" dirty="0" smtClean="0"/>
                        <a:t>Bank</a:t>
                      </a:r>
                    </a:p>
                    <a:p>
                      <a:r>
                        <a:rPr lang="en-CA" sz="1200" dirty="0" smtClean="0">
                          <a:hlinkClick r:id="rId5"/>
                        </a:rPr>
                        <a:t>https://www.jobbank.gc.ca/occupationsearch</a:t>
                      </a:r>
                      <a:endParaRPr lang="en-CA" sz="1200" dirty="0"/>
                    </a:p>
                  </a:txBody>
                  <a:tcPr/>
                </a:tc>
                <a:tc>
                  <a:txBody>
                    <a:bodyPr/>
                    <a:lstStyle/>
                    <a:p>
                      <a:pPr algn="ctr"/>
                      <a:r>
                        <a:rPr lang="en-CA" sz="1200" dirty="0" smtClean="0"/>
                        <a:t>N/A</a:t>
                      </a:r>
                      <a:endParaRPr lang="en-CA" sz="1200" dirty="0"/>
                    </a:p>
                  </a:txBody>
                  <a:tcPr/>
                </a:tc>
                <a:tc>
                  <a:txBody>
                    <a:bodyPr/>
                    <a:lstStyle/>
                    <a:p>
                      <a:pPr algn="ctr"/>
                      <a:r>
                        <a:rPr lang="en-CA" sz="1200" dirty="0"/>
                        <a:t>Yes</a:t>
                      </a:r>
                    </a:p>
                  </a:txBody>
                  <a:tcPr/>
                </a:tc>
                <a:tc>
                  <a:txBody>
                    <a:bodyPr/>
                    <a:lstStyle/>
                    <a:p>
                      <a:pPr algn="ctr"/>
                      <a:r>
                        <a:rPr lang="en-CA" sz="1200" dirty="0"/>
                        <a:t>No</a:t>
                      </a:r>
                    </a:p>
                  </a:txBody>
                  <a:tcPr/>
                </a:tc>
                <a:tc>
                  <a:txBody>
                    <a:bodyPr/>
                    <a:lstStyle/>
                    <a:p>
                      <a:pPr algn="ctr"/>
                      <a:r>
                        <a:rPr lang="en-CA" sz="1200" dirty="0"/>
                        <a:t>No</a:t>
                      </a:r>
                    </a:p>
                    <a:p>
                      <a:pPr algn="ctr"/>
                      <a:endParaRPr lang="en-CA" sz="1200" dirty="0"/>
                    </a:p>
                  </a:txBody>
                  <a:tcPr/>
                </a:tc>
                <a:extLst>
                  <a:ext uri="{0D108BD9-81ED-4DB2-BD59-A6C34878D82A}">
                    <a16:rowId xmlns:a16="http://schemas.microsoft.com/office/drawing/2014/main" val="10007"/>
                  </a:ext>
                </a:extLst>
              </a:tr>
              <a:tr h="574839">
                <a:tc>
                  <a:txBody>
                    <a:bodyPr/>
                    <a:lstStyle/>
                    <a:p>
                      <a:r>
                        <a:rPr lang="en-CA" sz="1200" b="1" dirty="0" smtClean="0"/>
                        <a:t>Essential Functions for Conversation </a:t>
                      </a:r>
                      <a:endParaRPr lang="en-CA" sz="1200" b="1" dirty="0"/>
                    </a:p>
                  </a:txBody>
                  <a:tcPr/>
                </a:tc>
                <a:tc>
                  <a:txBody>
                    <a:bodyPr/>
                    <a:lstStyle/>
                    <a:p>
                      <a:pPr algn="ctr"/>
                      <a:r>
                        <a:rPr lang="en-CA" sz="1200" dirty="0" smtClean="0"/>
                        <a:t>2003</a:t>
                      </a:r>
                      <a:endParaRPr lang="en-CA" sz="1200" dirty="0"/>
                    </a:p>
                  </a:txBody>
                  <a:tcPr/>
                </a:tc>
                <a:tc>
                  <a:txBody>
                    <a:bodyPr/>
                    <a:lstStyle/>
                    <a:p>
                      <a:pPr algn="ctr"/>
                      <a:r>
                        <a:rPr lang="en-CA" sz="1200" dirty="0" smtClean="0"/>
                        <a:t>No</a:t>
                      </a:r>
                      <a:endParaRPr lang="en-CA" sz="1200" dirty="0"/>
                    </a:p>
                  </a:txBody>
                  <a:tcPr/>
                </a:tc>
                <a:tc>
                  <a:txBody>
                    <a:bodyPr/>
                    <a:lstStyle/>
                    <a:p>
                      <a:pPr algn="ctr"/>
                      <a:r>
                        <a:rPr lang="en-CA" sz="1200" dirty="0" smtClean="0"/>
                        <a:t>Yes</a:t>
                      </a:r>
                      <a:endParaRPr lang="en-CA" sz="1200" dirty="0"/>
                    </a:p>
                  </a:txBody>
                  <a:tcPr/>
                </a:tc>
                <a:tc>
                  <a:txBody>
                    <a:bodyPr/>
                    <a:lstStyle/>
                    <a:p>
                      <a:pPr algn="ctr"/>
                      <a:r>
                        <a:rPr lang="en-CA" sz="1200" dirty="0" smtClean="0"/>
                        <a:t>Yes</a:t>
                      </a:r>
                      <a:endParaRPr lang="en-CA" sz="1200" dirty="0"/>
                    </a:p>
                  </a:txBody>
                  <a:tcPr/>
                </a:tc>
                <a:extLst>
                  <a:ext uri="{0D108BD9-81ED-4DB2-BD59-A6C34878D82A}">
                    <a16:rowId xmlns:a16="http://schemas.microsoft.com/office/drawing/2014/main" val="10008"/>
                  </a:ext>
                </a:extLst>
              </a:tr>
              <a:tr h="574839">
                <a:tc>
                  <a:txBody>
                    <a:bodyPr/>
                    <a:lstStyle/>
                    <a:p>
                      <a:r>
                        <a:rPr lang="en-CA" sz="1200" b="1" dirty="0"/>
                        <a:t>ESLlibray.com</a:t>
                      </a:r>
                      <a:r>
                        <a:rPr lang="en-CA" sz="1200" dirty="0"/>
                        <a:t> </a:t>
                      </a:r>
                    </a:p>
                  </a:txBody>
                  <a:tcPr/>
                </a:tc>
                <a:tc>
                  <a:txBody>
                    <a:bodyPr/>
                    <a:lstStyle/>
                    <a:p>
                      <a:pPr algn="ctr"/>
                      <a:r>
                        <a:rPr lang="en-CA" sz="1200" dirty="0" smtClean="0"/>
                        <a:t>N/A</a:t>
                      </a:r>
                      <a:endParaRPr lang="en-CA" sz="1200" dirty="0"/>
                    </a:p>
                  </a:txBody>
                  <a:tcPr/>
                </a:tc>
                <a:tc>
                  <a:txBody>
                    <a:bodyPr/>
                    <a:lstStyle/>
                    <a:p>
                      <a:pPr algn="ctr"/>
                      <a:r>
                        <a:rPr lang="en-CA" sz="1200" dirty="0"/>
                        <a:t>No</a:t>
                      </a:r>
                    </a:p>
                  </a:txBody>
                  <a:tcPr/>
                </a:tc>
                <a:tc>
                  <a:txBody>
                    <a:bodyPr/>
                    <a:lstStyle/>
                    <a:p>
                      <a:pPr algn="ctr"/>
                      <a:r>
                        <a:rPr lang="en-CA" sz="1200" dirty="0" smtClean="0"/>
                        <a:t>Yes, level-appropriate</a:t>
                      </a:r>
                      <a:endParaRPr lang="en-CA"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dirty="0"/>
                        <a:t>Yes, but limited</a:t>
                      </a: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686317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222" y="116921"/>
            <a:ext cx="7830391" cy="708601"/>
          </a:xfrm>
        </p:spPr>
        <p:txBody>
          <a:bodyPr>
            <a:normAutofit fontScale="90000"/>
          </a:bodyPr>
          <a:lstStyle/>
          <a:p>
            <a:r>
              <a:rPr lang="en-US" sz="4400" b="1" cap="none" dirty="0"/>
              <a:t>Snapshot of NCCM ESL Session</a:t>
            </a:r>
          </a:p>
        </p:txBody>
      </p:sp>
      <p:sp>
        <p:nvSpPr>
          <p:cNvPr id="6" name="Content Placeholder 2"/>
          <p:cNvSpPr txBox="1">
            <a:spLocks/>
          </p:cNvSpPr>
          <p:nvPr/>
        </p:nvSpPr>
        <p:spPr>
          <a:xfrm>
            <a:off x="2864530" y="816745"/>
            <a:ext cx="4544257" cy="90700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SzPct val="100000"/>
              <a:buFont typeface="Arial"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1200"/>
              </a:spcBef>
              <a:buSzPct val="100000"/>
              <a:buFont typeface="Arial"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800"/>
              </a:spcBef>
              <a:buSzPct val="100000"/>
              <a:buFont typeface="Arial"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9pPr>
          </a:lstStyle>
          <a:p>
            <a:endParaRPr lang="en-CA" dirty="0"/>
          </a:p>
        </p:txBody>
      </p:sp>
      <p:sp>
        <p:nvSpPr>
          <p:cNvPr id="7" name="Content Placeholder 2"/>
          <p:cNvSpPr txBox="1">
            <a:spLocks/>
          </p:cNvSpPr>
          <p:nvPr/>
        </p:nvSpPr>
        <p:spPr>
          <a:xfrm>
            <a:off x="3038186" y="916545"/>
            <a:ext cx="7318157" cy="182652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0"/>
              </a:spcBef>
              <a:buSzPct val="100000"/>
              <a:buFont typeface="Arial"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1200"/>
              </a:spcBef>
              <a:buSzPct val="100000"/>
              <a:buFont typeface="Arial"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800"/>
              </a:spcBef>
              <a:buSzPct val="100000"/>
              <a:buFont typeface="Arial"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9pPr>
          </a:lstStyle>
          <a:p>
            <a:r>
              <a:rPr lang="en-CA" sz="2400" dirty="0"/>
              <a:t>What does Tom do?</a:t>
            </a:r>
          </a:p>
          <a:p>
            <a:r>
              <a:rPr lang="en-CA" sz="2400" dirty="0"/>
              <a:t>Where does Tom work?</a:t>
            </a:r>
          </a:p>
          <a:p>
            <a:r>
              <a:rPr lang="en-CA" sz="2400" dirty="0"/>
              <a:t>What tools does Tom use for his work?</a:t>
            </a:r>
          </a:p>
          <a:p>
            <a:r>
              <a:rPr lang="en-CA" sz="2400" dirty="0"/>
              <a:t>What materials does Tom work with?</a:t>
            </a:r>
          </a:p>
          <a:p>
            <a:r>
              <a:rPr lang="en-CA" sz="2400" dirty="0"/>
              <a:t>What safety gear should Tom wear for his work?</a:t>
            </a:r>
          </a:p>
        </p:txBody>
      </p:sp>
      <p:pic>
        <p:nvPicPr>
          <p:cNvPr id="8" name="Picture 7"/>
          <p:cNvPicPr>
            <a:picLocks noChangeAspect="1"/>
          </p:cNvPicPr>
          <p:nvPr/>
        </p:nvPicPr>
        <p:blipFill>
          <a:blip r:embed="rId3"/>
          <a:stretch>
            <a:fillRect/>
          </a:stretch>
        </p:blipFill>
        <p:spPr>
          <a:xfrm>
            <a:off x="544222" y="3467407"/>
            <a:ext cx="1072989" cy="792549"/>
          </a:xfrm>
          <a:prstGeom prst="rect">
            <a:avLst/>
          </a:prstGeom>
        </p:spPr>
      </p:pic>
      <p:pic>
        <p:nvPicPr>
          <p:cNvPr id="11" name="Picture 10"/>
          <p:cNvPicPr>
            <a:picLocks noChangeAspect="1"/>
          </p:cNvPicPr>
          <p:nvPr/>
        </p:nvPicPr>
        <p:blipFill>
          <a:blip r:embed="rId4"/>
          <a:stretch>
            <a:fillRect/>
          </a:stretch>
        </p:blipFill>
        <p:spPr>
          <a:xfrm>
            <a:off x="4247167" y="3555806"/>
            <a:ext cx="1365622" cy="1018120"/>
          </a:xfrm>
          <a:prstGeom prst="rect">
            <a:avLst/>
          </a:prstGeom>
        </p:spPr>
      </p:pic>
      <p:pic>
        <p:nvPicPr>
          <p:cNvPr id="12" name="Picture 11"/>
          <p:cNvPicPr>
            <a:picLocks noChangeAspect="1"/>
          </p:cNvPicPr>
          <p:nvPr/>
        </p:nvPicPr>
        <p:blipFill>
          <a:blip r:embed="rId5"/>
          <a:stretch>
            <a:fillRect/>
          </a:stretch>
        </p:blipFill>
        <p:spPr>
          <a:xfrm>
            <a:off x="5994213" y="3287559"/>
            <a:ext cx="1286367" cy="1286367"/>
          </a:xfrm>
          <a:prstGeom prst="rect">
            <a:avLst/>
          </a:prstGeom>
        </p:spPr>
      </p:pic>
      <p:pic>
        <p:nvPicPr>
          <p:cNvPr id="13" name="Picture 12"/>
          <p:cNvPicPr>
            <a:picLocks noChangeAspect="1"/>
          </p:cNvPicPr>
          <p:nvPr/>
        </p:nvPicPr>
        <p:blipFill>
          <a:blip r:embed="rId6"/>
          <a:stretch>
            <a:fillRect/>
          </a:stretch>
        </p:blipFill>
        <p:spPr>
          <a:xfrm>
            <a:off x="477160" y="4947952"/>
            <a:ext cx="1140051" cy="1079086"/>
          </a:xfrm>
          <a:prstGeom prst="rect">
            <a:avLst/>
          </a:prstGeom>
        </p:spPr>
      </p:pic>
      <p:pic>
        <p:nvPicPr>
          <p:cNvPr id="14" name="Picture 13"/>
          <p:cNvPicPr>
            <a:picLocks noChangeAspect="1"/>
          </p:cNvPicPr>
          <p:nvPr/>
        </p:nvPicPr>
        <p:blipFill>
          <a:blip r:embed="rId7"/>
          <a:stretch>
            <a:fillRect/>
          </a:stretch>
        </p:blipFill>
        <p:spPr>
          <a:xfrm>
            <a:off x="2455968" y="4862601"/>
            <a:ext cx="1164437" cy="1164437"/>
          </a:xfrm>
          <a:prstGeom prst="rect">
            <a:avLst/>
          </a:prstGeom>
        </p:spPr>
      </p:pic>
      <p:pic>
        <p:nvPicPr>
          <p:cNvPr id="15" name="Picture 14"/>
          <p:cNvPicPr>
            <a:picLocks noChangeAspect="1"/>
          </p:cNvPicPr>
          <p:nvPr/>
        </p:nvPicPr>
        <p:blipFill>
          <a:blip r:embed="rId8"/>
          <a:stretch>
            <a:fillRect/>
          </a:stretch>
        </p:blipFill>
        <p:spPr>
          <a:xfrm>
            <a:off x="4621501" y="5073843"/>
            <a:ext cx="1030313" cy="1024217"/>
          </a:xfrm>
          <a:prstGeom prst="rect">
            <a:avLst/>
          </a:prstGeom>
        </p:spPr>
      </p:pic>
      <p:pic>
        <p:nvPicPr>
          <p:cNvPr id="18" name="Picture 17"/>
          <p:cNvPicPr>
            <a:picLocks noChangeAspect="1"/>
          </p:cNvPicPr>
          <p:nvPr/>
        </p:nvPicPr>
        <p:blipFill>
          <a:blip r:embed="rId9"/>
          <a:stretch>
            <a:fillRect/>
          </a:stretch>
        </p:blipFill>
        <p:spPr>
          <a:xfrm>
            <a:off x="544222" y="889191"/>
            <a:ext cx="2193531" cy="1826520"/>
          </a:xfrm>
          <a:prstGeom prst="rect">
            <a:avLst/>
          </a:prstGeom>
        </p:spPr>
      </p:pic>
      <p:pic>
        <p:nvPicPr>
          <p:cNvPr id="19" name="Picture 18" descr="C:\Users\Ann\Dropbox\CLB 3-5\09. Employment\Construction &amp; Manufacturing\Images\construction-1296138_1280.pn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23786" y="3403707"/>
            <a:ext cx="1828800" cy="914400"/>
          </a:xfrm>
          <a:prstGeom prst="rect">
            <a:avLst/>
          </a:prstGeom>
          <a:noFill/>
          <a:ln>
            <a:noFill/>
          </a:ln>
        </p:spPr>
      </p:pic>
      <p:pic>
        <p:nvPicPr>
          <p:cNvPr id="20" name="Picture 19" descr="C:\Users\Ann\Dropbox\CLB 3-5\09. Employment\Construction &amp; Manufacturing\Images\claw-hammer-2202195_1920.jp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243114" y="3555806"/>
            <a:ext cx="1865376" cy="847898"/>
          </a:xfrm>
          <a:prstGeom prst="rect">
            <a:avLst/>
          </a:prstGeom>
          <a:noFill/>
          <a:ln>
            <a:noFill/>
          </a:ln>
        </p:spPr>
      </p:pic>
      <p:pic>
        <p:nvPicPr>
          <p:cNvPr id="5" name="Picture 4"/>
          <p:cNvPicPr>
            <a:picLocks noChangeAspect="1"/>
          </p:cNvPicPr>
          <p:nvPr/>
        </p:nvPicPr>
        <p:blipFill>
          <a:blip r:embed="rId12"/>
          <a:stretch>
            <a:fillRect/>
          </a:stretch>
        </p:blipFill>
        <p:spPr>
          <a:xfrm>
            <a:off x="6034628" y="4827240"/>
            <a:ext cx="1715563" cy="1320508"/>
          </a:xfrm>
          <a:prstGeom prst="rect">
            <a:avLst/>
          </a:prstGeom>
        </p:spPr>
      </p:pic>
      <p:pic>
        <p:nvPicPr>
          <p:cNvPr id="21" name="Picture 20"/>
          <p:cNvPicPr/>
          <p:nvPr/>
        </p:nvPicPr>
        <p:blipFill>
          <a:blip r:embed="rId13">
            <a:extLst>
              <a:ext uri="{28A0092B-C50C-407E-A947-70E740481C1C}">
                <a14:useLocalDpi xmlns:a14="http://schemas.microsoft.com/office/drawing/2010/main" val="0"/>
              </a:ext>
            </a:extLst>
          </a:blip>
          <a:srcRect/>
          <a:stretch>
            <a:fillRect/>
          </a:stretch>
        </p:blipFill>
        <p:spPr bwMode="auto">
          <a:xfrm>
            <a:off x="8133005" y="4354691"/>
            <a:ext cx="1975485" cy="1865630"/>
          </a:xfrm>
          <a:prstGeom prst="rect">
            <a:avLst/>
          </a:prstGeom>
          <a:noFill/>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271760" y="5796047"/>
            <a:ext cx="1920240" cy="1061953"/>
          </a:xfrm>
          <a:prstGeom prst="rect">
            <a:avLst/>
          </a:prstGeom>
        </p:spPr>
      </p:pic>
    </p:spTree>
    <p:extLst>
      <p:ext uri="{BB962C8B-B14F-4D97-AF65-F5344CB8AC3E}">
        <p14:creationId xmlns:p14="http://schemas.microsoft.com/office/powerpoint/2010/main" val="468619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p:cNvSpPr txBox="1">
            <a:spLocks/>
          </p:cNvSpPr>
          <p:nvPr/>
        </p:nvSpPr>
        <p:spPr>
          <a:xfrm>
            <a:off x="4057838" y="3108959"/>
            <a:ext cx="8134162" cy="3749041"/>
          </a:xfrm>
          <a:prstGeom prst="rect">
            <a:avLst/>
          </a:prstGeom>
          <a:gradFill>
            <a:gsLst>
              <a:gs pos="0">
                <a:schemeClr val="accent3">
                  <a:lumMod val="110000"/>
                  <a:satMod val="105000"/>
                  <a:tint val="67000"/>
                  <a:alpha val="19000"/>
                </a:schemeClr>
              </a:gs>
              <a:gs pos="52000">
                <a:schemeClr val="accent3">
                  <a:lumMod val="105000"/>
                  <a:satMod val="103000"/>
                  <a:tint val="73000"/>
                  <a:alpha val="13000"/>
                </a:schemeClr>
              </a:gs>
              <a:gs pos="100000">
                <a:schemeClr val="accent3">
                  <a:lumMod val="105000"/>
                  <a:satMod val="109000"/>
                  <a:tint val="81000"/>
                </a:schemeClr>
              </a:gs>
            </a:gsLst>
            <a:lin ang="3000000" scaled="0"/>
          </a:gradFill>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fontScale="92500" lnSpcReduction="10000"/>
          </a:bodyPr>
          <a:lstStyle>
            <a:lvl1pPr marL="0" indent="0" algn="l" defTabSz="914400" rtl="0" eaLnBrk="1" latinLnBrk="0" hangingPunct="1">
              <a:lnSpc>
                <a:spcPct val="90000"/>
              </a:lnSpc>
              <a:spcBef>
                <a:spcPts val="0"/>
              </a:spcBef>
              <a:buSzPct val="100000"/>
              <a:buFont typeface="Arial"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1200"/>
              </a:spcBef>
              <a:buSzPct val="100000"/>
              <a:buFont typeface="Arial"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800"/>
              </a:spcBef>
              <a:buSzPct val="100000"/>
              <a:buFont typeface="Arial"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9pPr>
          </a:lstStyle>
          <a:p>
            <a:r>
              <a:rPr lang="en-CA" b="1" i="1" dirty="0">
                <a:solidFill>
                  <a:srgbClr val="404040"/>
                </a:solidFill>
              </a:rPr>
              <a:t>INCORPORATE </a:t>
            </a:r>
            <a:r>
              <a:rPr lang="en-CA" b="1" i="1" dirty="0" smtClean="0">
                <a:solidFill>
                  <a:srgbClr val="404040"/>
                </a:solidFill>
              </a:rPr>
              <a:t>COMMUNICATION </a:t>
            </a:r>
            <a:r>
              <a:rPr lang="en-CA" b="1" i="1" dirty="0">
                <a:solidFill>
                  <a:srgbClr val="404040"/>
                </a:solidFill>
              </a:rPr>
              <a:t>SKILLS INTO OSLT</a:t>
            </a:r>
          </a:p>
          <a:p>
            <a:pPr marL="457200" indent="-457200">
              <a:buFont typeface="Wingdings" panose="05000000000000000000" pitchFamily="2" charset="2"/>
              <a:buChar char="q"/>
            </a:pPr>
            <a:r>
              <a:rPr lang="en-CA" dirty="0" smtClean="0">
                <a:solidFill>
                  <a:srgbClr val="404040"/>
                </a:solidFill>
                <a:sym typeface="Wingdings" panose="05000000000000000000" pitchFamily="2" charset="2"/>
              </a:rPr>
              <a:t>Making </a:t>
            </a:r>
            <a:r>
              <a:rPr lang="en-CA" dirty="0">
                <a:solidFill>
                  <a:srgbClr val="404040"/>
                </a:solidFill>
                <a:sym typeface="Wingdings" panose="05000000000000000000" pitchFamily="2" charset="2"/>
              </a:rPr>
              <a:t>Small Talk</a:t>
            </a:r>
          </a:p>
          <a:p>
            <a:pPr marL="457200" indent="-457200">
              <a:buFont typeface="Wingdings" panose="05000000000000000000" pitchFamily="2" charset="2"/>
              <a:buChar char="q"/>
            </a:pPr>
            <a:r>
              <a:rPr lang="en-CA" dirty="0" smtClean="0">
                <a:solidFill>
                  <a:srgbClr val="404040"/>
                </a:solidFill>
                <a:sym typeface="Wingdings" panose="05000000000000000000" pitchFamily="2" charset="2"/>
              </a:rPr>
              <a:t>Asking </a:t>
            </a:r>
            <a:r>
              <a:rPr lang="en-CA" dirty="0">
                <a:solidFill>
                  <a:srgbClr val="404040"/>
                </a:solidFill>
                <a:sym typeface="Wingdings" panose="05000000000000000000" pitchFamily="2" charset="2"/>
              </a:rPr>
              <a:t>for </a:t>
            </a:r>
            <a:r>
              <a:rPr lang="en-CA" dirty="0" smtClean="0">
                <a:solidFill>
                  <a:srgbClr val="404040"/>
                </a:solidFill>
                <a:sym typeface="Wingdings" panose="05000000000000000000" pitchFamily="2" charset="2"/>
              </a:rPr>
              <a:t>Permission </a:t>
            </a:r>
            <a:endParaRPr lang="en-CA" dirty="0">
              <a:solidFill>
                <a:srgbClr val="404040"/>
              </a:solidFill>
              <a:sym typeface="Wingdings" panose="05000000000000000000" pitchFamily="2" charset="2"/>
            </a:endParaRPr>
          </a:p>
          <a:p>
            <a:pPr marL="457200" indent="-457200">
              <a:buFont typeface="Wingdings" panose="05000000000000000000" pitchFamily="2" charset="2"/>
              <a:buChar char="q"/>
            </a:pPr>
            <a:r>
              <a:rPr lang="en-CA" dirty="0" smtClean="0">
                <a:solidFill>
                  <a:srgbClr val="404040"/>
                </a:solidFill>
                <a:sym typeface="Wingdings" panose="05000000000000000000" pitchFamily="2" charset="2"/>
              </a:rPr>
              <a:t>Asking for Repetition</a:t>
            </a:r>
          </a:p>
          <a:p>
            <a:pPr marL="457200" indent="-457200">
              <a:buFont typeface="Wingdings" panose="05000000000000000000" pitchFamily="2" charset="2"/>
              <a:buChar char="q"/>
            </a:pPr>
            <a:r>
              <a:rPr lang="en-CA" dirty="0">
                <a:solidFill>
                  <a:srgbClr val="404040"/>
                </a:solidFill>
                <a:sym typeface="Wingdings" panose="05000000000000000000" pitchFamily="2" charset="2"/>
              </a:rPr>
              <a:t>Asking for Help</a:t>
            </a:r>
          </a:p>
          <a:p>
            <a:pPr marL="457200" indent="-457200">
              <a:buFont typeface="Wingdings" panose="05000000000000000000" pitchFamily="2" charset="2"/>
              <a:buChar char="q"/>
            </a:pPr>
            <a:r>
              <a:rPr lang="en-CA" dirty="0" smtClean="0">
                <a:solidFill>
                  <a:srgbClr val="404040"/>
                </a:solidFill>
                <a:sym typeface="Wingdings" panose="05000000000000000000" pitchFamily="2" charset="2"/>
              </a:rPr>
              <a:t>Describing </a:t>
            </a:r>
            <a:r>
              <a:rPr lang="en-CA" dirty="0">
                <a:solidFill>
                  <a:srgbClr val="404040"/>
                </a:solidFill>
                <a:sym typeface="Wingdings" panose="05000000000000000000" pitchFamily="2" charset="2"/>
              </a:rPr>
              <a:t>Finished Work</a:t>
            </a:r>
          </a:p>
          <a:p>
            <a:pPr marL="457200" indent="-457200">
              <a:buFont typeface="Wingdings" panose="05000000000000000000" pitchFamily="2" charset="2"/>
              <a:buChar char="q"/>
            </a:pPr>
            <a:r>
              <a:rPr lang="en-CA" dirty="0">
                <a:solidFill>
                  <a:srgbClr val="404040"/>
                </a:solidFill>
                <a:sym typeface="Wingdings" panose="05000000000000000000" pitchFamily="2" charset="2"/>
              </a:rPr>
              <a:t>Making </a:t>
            </a:r>
            <a:r>
              <a:rPr lang="en-CA" dirty="0" smtClean="0">
                <a:solidFill>
                  <a:srgbClr val="404040"/>
                </a:solidFill>
                <a:sym typeface="Wingdings" panose="05000000000000000000" pitchFamily="2" charset="2"/>
              </a:rPr>
              <a:t>Apologies</a:t>
            </a:r>
            <a:endParaRPr lang="en-CA" dirty="0">
              <a:solidFill>
                <a:srgbClr val="404040"/>
              </a:solidFill>
              <a:sym typeface="Wingdings" panose="05000000000000000000" pitchFamily="2" charset="2"/>
            </a:endParaRPr>
          </a:p>
          <a:p>
            <a:pPr marL="457200" indent="-457200">
              <a:buFont typeface="Wingdings" panose="05000000000000000000" pitchFamily="2" charset="2"/>
              <a:buChar char="q"/>
            </a:pPr>
            <a:r>
              <a:rPr lang="en-CA" dirty="0">
                <a:solidFill>
                  <a:srgbClr val="404040"/>
                </a:solidFill>
                <a:sym typeface="Wingdings" panose="05000000000000000000" pitchFamily="2" charset="2"/>
              </a:rPr>
              <a:t>Making </a:t>
            </a:r>
            <a:r>
              <a:rPr lang="en-CA" dirty="0" smtClean="0">
                <a:solidFill>
                  <a:srgbClr val="404040"/>
                </a:solidFill>
                <a:sym typeface="Wingdings" panose="05000000000000000000" pitchFamily="2" charset="2"/>
              </a:rPr>
              <a:t>Requests</a:t>
            </a:r>
          </a:p>
          <a:p>
            <a:pPr marL="457200" indent="-457200">
              <a:buFont typeface="Wingdings" panose="05000000000000000000" pitchFamily="2" charset="2"/>
              <a:buChar char="q"/>
            </a:pPr>
            <a:r>
              <a:rPr lang="en-CA" dirty="0" smtClean="0">
                <a:solidFill>
                  <a:srgbClr val="404040"/>
                </a:solidFill>
                <a:sym typeface="Wingdings" panose="05000000000000000000" pitchFamily="2" charset="2"/>
              </a:rPr>
              <a:t>Making Invitations</a:t>
            </a:r>
          </a:p>
          <a:p>
            <a:pPr marL="457200" indent="-457200">
              <a:buFont typeface="Wingdings" panose="05000000000000000000" pitchFamily="2" charset="2"/>
              <a:buChar char="q"/>
            </a:pPr>
            <a:r>
              <a:rPr lang="en-CA" dirty="0" smtClean="0">
                <a:solidFill>
                  <a:srgbClr val="404040"/>
                </a:solidFill>
                <a:sym typeface="Wingdings" panose="05000000000000000000" pitchFamily="2" charset="2"/>
              </a:rPr>
              <a:t>Expressing </a:t>
            </a:r>
            <a:r>
              <a:rPr lang="en-CA" dirty="0">
                <a:solidFill>
                  <a:srgbClr val="404040"/>
                </a:solidFill>
                <a:sym typeface="Wingdings" panose="05000000000000000000" pitchFamily="2" charset="2"/>
              </a:rPr>
              <a:t>Opinions</a:t>
            </a:r>
          </a:p>
          <a:p>
            <a:pPr marL="457200" indent="-457200">
              <a:buFont typeface="Wingdings" panose="05000000000000000000" pitchFamily="2" charset="2"/>
              <a:buChar char="q"/>
            </a:pPr>
            <a:endParaRPr lang="en-CA" dirty="0" smtClean="0">
              <a:solidFill>
                <a:srgbClr val="404040"/>
              </a:solidFill>
              <a:sym typeface="Wingdings" panose="05000000000000000000" pitchFamily="2" charset="2"/>
            </a:endParaRPr>
          </a:p>
          <a:p>
            <a:endParaRPr lang="en-CA" dirty="0">
              <a:solidFill>
                <a:srgbClr val="404040"/>
              </a:solidFill>
              <a:sym typeface="Wingdings" panose="05000000000000000000" pitchFamily="2" charset="2"/>
            </a:endParaRPr>
          </a:p>
          <a:p>
            <a:endParaRPr lang="en-CA" dirty="0">
              <a:solidFill>
                <a:srgbClr val="404040"/>
              </a:solidFill>
            </a:endParaRPr>
          </a:p>
        </p:txBody>
      </p:sp>
      <p:sp>
        <p:nvSpPr>
          <p:cNvPr id="2" name="Title 1"/>
          <p:cNvSpPr>
            <a:spLocks noGrp="1"/>
          </p:cNvSpPr>
          <p:nvPr>
            <p:ph type="title"/>
          </p:nvPr>
        </p:nvSpPr>
        <p:spPr>
          <a:xfrm>
            <a:off x="4007530" y="81035"/>
            <a:ext cx="8133608" cy="513846"/>
          </a:xfrm>
        </p:spPr>
        <p:txBody>
          <a:bodyPr>
            <a:normAutofit fontScale="90000"/>
          </a:bodyPr>
          <a:lstStyle/>
          <a:p>
            <a:r>
              <a:rPr lang="en-US" sz="3200" b="1" cap="none" dirty="0"/>
              <a:t>Revised English Language Instruction</a:t>
            </a:r>
          </a:p>
        </p:txBody>
      </p:sp>
      <p:sp>
        <p:nvSpPr>
          <p:cNvPr id="6" name="Content Placeholder 2"/>
          <p:cNvSpPr txBox="1">
            <a:spLocks/>
          </p:cNvSpPr>
          <p:nvPr/>
        </p:nvSpPr>
        <p:spPr>
          <a:xfrm>
            <a:off x="2864530" y="816745"/>
            <a:ext cx="4544257" cy="90700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SzPct val="100000"/>
              <a:buFont typeface="Arial"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1200"/>
              </a:spcBef>
              <a:buSzPct val="100000"/>
              <a:buFont typeface="Arial"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800"/>
              </a:spcBef>
              <a:buSzPct val="100000"/>
              <a:buFont typeface="Arial"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9pPr>
          </a:lstStyle>
          <a:p>
            <a:endParaRPr lang="en-CA" dirty="0">
              <a:solidFill>
                <a:srgbClr val="404040"/>
              </a:solidFill>
            </a:endParaRPr>
          </a:p>
        </p:txBody>
      </p:sp>
      <p:sp>
        <p:nvSpPr>
          <p:cNvPr id="7" name="Content Placeholder 2"/>
          <p:cNvSpPr txBox="1">
            <a:spLocks/>
          </p:cNvSpPr>
          <p:nvPr/>
        </p:nvSpPr>
        <p:spPr>
          <a:xfrm>
            <a:off x="4007530" y="715337"/>
            <a:ext cx="8260692" cy="199219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0"/>
              </a:spcBef>
              <a:buSzPct val="100000"/>
              <a:buFont typeface="Arial"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1200"/>
              </a:spcBef>
              <a:buSzPct val="100000"/>
              <a:buFont typeface="Arial"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800"/>
              </a:spcBef>
              <a:buSzPct val="100000"/>
              <a:buFont typeface="Arial"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9pPr>
          </a:lstStyle>
          <a:p>
            <a:r>
              <a:rPr lang="en-CA" sz="2000" b="1" i="1" dirty="0">
                <a:solidFill>
                  <a:srgbClr val="404040"/>
                </a:solidFill>
              </a:rPr>
              <a:t>Tom is new to a construction crew. They are </a:t>
            </a:r>
            <a:r>
              <a:rPr lang="en-CA" sz="2000" b="1" i="1" dirty="0" smtClean="0">
                <a:solidFill>
                  <a:srgbClr val="404040"/>
                </a:solidFill>
              </a:rPr>
              <a:t>taking a </a:t>
            </a:r>
            <a:r>
              <a:rPr lang="en-CA" sz="2000" b="1" i="1" dirty="0">
                <a:solidFill>
                  <a:srgbClr val="404040"/>
                </a:solidFill>
              </a:rPr>
              <a:t>coffee </a:t>
            </a:r>
            <a:r>
              <a:rPr lang="en-CA" sz="2000" b="1" i="1" dirty="0" smtClean="0">
                <a:solidFill>
                  <a:srgbClr val="404040"/>
                </a:solidFill>
              </a:rPr>
              <a:t>break. He chats  with his coworkers. Which </a:t>
            </a:r>
            <a:r>
              <a:rPr lang="en-CA" sz="2000" b="1" i="1" dirty="0">
                <a:solidFill>
                  <a:srgbClr val="404040"/>
                </a:solidFill>
              </a:rPr>
              <a:t>of the following topics should he avoid? Why?</a:t>
            </a:r>
          </a:p>
          <a:p>
            <a:endParaRPr lang="en-CA" sz="2000" i="1" dirty="0">
              <a:solidFill>
                <a:srgbClr val="404040"/>
              </a:solidFill>
            </a:endParaRPr>
          </a:p>
          <a:p>
            <a:r>
              <a:rPr lang="en-CA" sz="2000" i="1" dirty="0">
                <a:solidFill>
                  <a:srgbClr val="404040"/>
                </a:solidFill>
              </a:rPr>
              <a:t>W</a:t>
            </a:r>
          </a:p>
        </p:txBody>
      </p:sp>
      <p:pic>
        <p:nvPicPr>
          <p:cNvPr id="8" name="Picture 7"/>
          <p:cNvPicPr>
            <a:picLocks noChangeAspect="1"/>
          </p:cNvPicPr>
          <p:nvPr/>
        </p:nvPicPr>
        <p:blipFill>
          <a:blip r:embed="rId3"/>
          <a:stretch>
            <a:fillRect/>
          </a:stretch>
        </p:blipFill>
        <p:spPr>
          <a:xfrm>
            <a:off x="99060" y="109110"/>
            <a:ext cx="3901440" cy="2598420"/>
          </a:xfrm>
          <a:prstGeom prst="rect">
            <a:avLst/>
          </a:prstGeom>
        </p:spPr>
      </p:pic>
      <p:sp>
        <p:nvSpPr>
          <p:cNvPr id="9" name="Rounded Rectangle 8"/>
          <p:cNvSpPr/>
          <p:nvPr/>
        </p:nvSpPr>
        <p:spPr>
          <a:xfrm>
            <a:off x="4057838" y="1581313"/>
            <a:ext cx="1405890" cy="52578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w="0"/>
                <a:solidFill>
                  <a:schemeClr val="tx1"/>
                </a:solidFill>
                <a:effectLst>
                  <a:outerShdw blurRad="38100" dist="19050" dir="2700000" algn="tl" rotWithShape="0">
                    <a:schemeClr val="dk1">
                      <a:alpha val="40000"/>
                    </a:schemeClr>
                  </a:outerShdw>
                </a:effectLst>
              </a:rPr>
              <a:t>Weather</a:t>
            </a:r>
          </a:p>
        </p:txBody>
      </p:sp>
      <p:sp>
        <p:nvSpPr>
          <p:cNvPr id="12" name="Rounded Rectangle 11"/>
          <p:cNvSpPr/>
          <p:nvPr/>
        </p:nvSpPr>
        <p:spPr>
          <a:xfrm>
            <a:off x="5525654" y="1581313"/>
            <a:ext cx="1405890" cy="52578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w="0"/>
                <a:solidFill>
                  <a:schemeClr val="tx1"/>
                </a:solidFill>
                <a:effectLst>
                  <a:outerShdw blurRad="38100" dist="19050" dir="2700000" algn="tl" rotWithShape="0">
                    <a:schemeClr val="dk1">
                      <a:alpha val="40000"/>
                    </a:schemeClr>
                  </a:outerShdw>
                </a:effectLst>
              </a:rPr>
              <a:t>Age</a:t>
            </a:r>
          </a:p>
        </p:txBody>
      </p:sp>
      <p:sp>
        <p:nvSpPr>
          <p:cNvPr id="13" name="Rounded Rectangle 12"/>
          <p:cNvSpPr/>
          <p:nvPr/>
        </p:nvSpPr>
        <p:spPr>
          <a:xfrm>
            <a:off x="6993470" y="1577668"/>
            <a:ext cx="1405890" cy="52578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w="0"/>
                <a:solidFill>
                  <a:schemeClr val="tx1"/>
                </a:solidFill>
                <a:effectLst>
                  <a:outerShdw blurRad="38100" dist="19050" dir="2700000" algn="tl" rotWithShape="0">
                    <a:schemeClr val="dk1">
                      <a:alpha val="40000"/>
                    </a:schemeClr>
                  </a:outerShdw>
                </a:effectLst>
              </a:rPr>
              <a:t>Hobbies</a:t>
            </a:r>
          </a:p>
        </p:txBody>
      </p:sp>
      <p:sp>
        <p:nvSpPr>
          <p:cNvPr id="14" name="Rounded Rectangle 13"/>
          <p:cNvSpPr/>
          <p:nvPr/>
        </p:nvSpPr>
        <p:spPr>
          <a:xfrm>
            <a:off x="4057838" y="2211138"/>
            <a:ext cx="1405890" cy="52578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w="0"/>
                <a:solidFill>
                  <a:schemeClr val="tx1"/>
                </a:solidFill>
                <a:effectLst>
                  <a:outerShdw blurRad="38100" dist="19050" dir="2700000" algn="tl" rotWithShape="0">
                    <a:schemeClr val="dk1">
                      <a:alpha val="40000"/>
                    </a:schemeClr>
                  </a:outerShdw>
                </a:effectLst>
              </a:rPr>
              <a:t>Food</a:t>
            </a:r>
          </a:p>
        </p:txBody>
      </p:sp>
      <p:sp>
        <p:nvSpPr>
          <p:cNvPr id="15" name="Rounded Rectangle 14"/>
          <p:cNvSpPr/>
          <p:nvPr/>
        </p:nvSpPr>
        <p:spPr>
          <a:xfrm>
            <a:off x="5525654" y="2211138"/>
            <a:ext cx="1405890" cy="52578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n w="0"/>
                <a:solidFill>
                  <a:schemeClr val="tx1"/>
                </a:solidFill>
                <a:effectLst>
                  <a:outerShdw blurRad="38100" dist="19050" dir="2700000" algn="tl" rotWithShape="0">
                    <a:schemeClr val="dk1">
                      <a:alpha val="40000"/>
                    </a:schemeClr>
                  </a:outerShdw>
                </a:effectLst>
              </a:rPr>
              <a:t>Entertainment</a:t>
            </a:r>
          </a:p>
        </p:txBody>
      </p:sp>
      <p:sp>
        <p:nvSpPr>
          <p:cNvPr id="16" name="Rounded Rectangle 15"/>
          <p:cNvSpPr/>
          <p:nvPr/>
        </p:nvSpPr>
        <p:spPr>
          <a:xfrm>
            <a:off x="6993470" y="2196444"/>
            <a:ext cx="1405890" cy="52578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n w="0"/>
                <a:solidFill>
                  <a:schemeClr val="tx1"/>
                </a:solidFill>
                <a:effectLst>
                  <a:outerShdw blurRad="38100" dist="19050" dir="2700000" algn="tl" rotWithShape="0">
                    <a:schemeClr val="dk1">
                      <a:alpha val="40000"/>
                    </a:schemeClr>
                  </a:outerShdw>
                </a:effectLst>
              </a:rPr>
              <a:t>Surroundings</a:t>
            </a:r>
          </a:p>
        </p:txBody>
      </p:sp>
      <p:pic>
        <p:nvPicPr>
          <p:cNvPr id="10" name="Picture 9"/>
          <p:cNvPicPr>
            <a:picLocks noChangeAspect="1"/>
          </p:cNvPicPr>
          <p:nvPr/>
        </p:nvPicPr>
        <p:blipFill>
          <a:blip r:embed="rId4"/>
          <a:stretch>
            <a:fillRect/>
          </a:stretch>
        </p:blipFill>
        <p:spPr>
          <a:xfrm>
            <a:off x="0" y="3246120"/>
            <a:ext cx="4057838" cy="3177540"/>
          </a:xfrm>
          <a:prstGeom prst="rect">
            <a:avLst/>
          </a:prstGeom>
        </p:spPr>
      </p:pic>
      <p:pic>
        <p:nvPicPr>
          <p:cNvPr id="3" name="Picture 2"/>
          <p:cNvPicPr>
            <a:picLocks noChangeAspect="1"/>
          </p:cNvPicPr>
          <p:nvPr/>
        </p:nvPicPr>
        <p:blipFill rotWithShape="1">
          <a:blip r:embed="rId5"/>
          <a:srcRect t="7655" r="9816" b="3029"/>
          <a:stretch/>
        </p:blipFill>
        <p:spPr>
          <a:xfrm>
            <a:off x="4171305" y="3772159"/>
            <a:ext cx="268868" cy="266280"/>
          </a:xfrm>
          <a:prstGeom prst="rect">
            <a:avLst/>
          </a:prstGeom>
        </p:spPr>
      </p:pic>
      <p:pic>
        <p:nvPicPr>
          <p:cNvPr id="17" name="Picture 16"/>
          <p:cNvPicPr>
            <a:picLocks noChangeAspect="1"/>
          </p:cNvPicPr>
          <p:nvPr/>
        </p:nvPicPr>
        <p:blipFill rotWithShape="1">
          <a:blip r:embed="rId5"/>
          <a:srcRect t="7655" r="9816" b="3029"/>
          <a:stretch/>
        </p:blipFill>
        <p:spPr>
          <a:xfrm>
            <a:off x="4171305" y="4410480"/>
            <a:ext cx="268868" cy="266280"/>
          </a:xfrm>
          <a:prstGeom prst="rect">
            <a:avLst/>
          </a:prstGeom>
        </p:spPr>
      </p:pic>
      <p:pic>
        <p:nvPicPr>
          <p:cNvPr id="18" name="Picture 17"/>
          <p:cNvPicPr>
            <a:picLocks noChangeAspect="1"/>
          </p:cNvPicPr>
          <p:nvPr/>
        </p:nvPicPr>
        <p:blipFill rotWithShape="1">
          <a:blip r:embed="rId5"/>
          <a:srcRect t="7655" r="9816" b="3029"/>
          <a:stretch/>
        </p:blipFill>
        <p:spPr>
          <a:xfrm>
            <a:off x="4171305" y="5367960"/>
            <a:ext cx="268868" cy="266280"/>
          </a:xfrm>
          <a:prstGeom prst="rect">
            <a:avLst/>
          </a:prstGeom>
        </p:spPr>
      </p:pic>
      <p:sp>
        <p:nvSpPr>
          <p:cNvPr id="19" name="Rounded Rectangle 18"/>
          <p:cNvSpPr/>
          <p:nvPr/>
        </p:nvSpPr>
        <p:spPr>
          <a:xfrm>
            <a:off x="8461286" y="1577668"/>
            <a:ext cx="1405890" cy="52578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w="0"/>
                <a:solidFill>
                  <a:schemeClr val="tx1"/>
                </a:solidFill>
                <a:effectLst>
                  <a:outerShdw blurRad="38100" dist="19050" dir="2700000" algn="tl" rotWithShape="0">
                    <a:schemeClr val="dk1">
                      <a:alpha val="40000"/>
                    </a:schemeClr>
                  </a:outerShdw>
                </a:effectLst>
              </a:rPr>
              <a:t>Religion</a:t>
            </a:r>
          </a:p>
        </p:txBody>
      </p:sp>
      <p:sp>
        <p:nvSpPr>
          <p:cNvPr id="21" name="Rounded Rectangle 20"/>
          <p:cNvSpPr/>
          <p:nvPr/>
        </p:nvSpPr>
        <p:spPr>
          <a:xfrm>
            <a:off x="8461286" y="2196444"/>
            <a:ext cx="1405890" cy="52578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w="0"/>
                <a:solidFill>
                  <a:schemeClr val="tx1"/>
                </a:solidFill>
                <a:effectLst>
                  <a:outerShdw blurRad="38100" dist="19050" dir="2700000" algn="tl" rotWithShape="0">
                    <a:schemeClr val="dk1">
                      <a:alpha val="40000"/>
                    </a:schemeClr>
                  </a:outerShdw>
                </a:effectLst>
              </a:rPr>
              <a:t>Salary</a:t>
            </a:r>
          </a:p>
        </p:txBody>
      </p:sp>
      <p:graphicFrame>
        <p:nvGraphicFramePr>
          <p:cNvPr id="4" name="Diagram 3"/>
          <p:cNvGraphicFramePr>
            <a:graphicFrameLocks noChangeAspect="1"/>
          </p:cNvGraphicFramePr>
          <p:nvPr>
            <p:extLst>
              <p:ext uri="{D42A27DB-BD31-4B8C-83A1-F6EECF244321}">
                <p14:modId xmlns:p14="http://schemas.microsoft.com/office/powerpoint/2010/main" val="1584281787"/>
              </p:ext>
            </p:extLst>
          </p:nvPr>
        </p:nvGraphicFramePr>
        <p:xfrm>
          <a:off x="8074334" y="3468453"/>
          <a:ext cx="4613469" cy="340581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2" name="Oval Callout 21"/>
          <p:cNvSpPr/>
          <p:nvPr/>
        </p:nvSpPr>
        <p:spPr>
          <a:xfrm>
            <a:off x="9526137" y="2341266"/>
            <a:ext cx="2665863" cy="635559"/>
          </a:xfrm>
          <a:prstGeom prst="wedgeEllipseCallout">
            <a:avLst>
              <a:gd name="adj1" fmla="val -20833"/>
              <a:gd name="adj2" fmla="val 79819"/>
            </a:avLst>
          </a:prstGeom>
          <a:solidFill>
            <a:schemeClr val="accent3">
              <a:lumMod val="60000"/>
              <a:lumOff val="40000"/>
              <a:alpha val="56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tx2"/>
                </a:solidFill>
              </a:rPr>
              <a:t>Pragmatics in </a:t>
            </a:r>
            <a:r>
              <a:rPr lang="en-CA" b="1" dirty="0" smtClean="0">
                <a:solidFill>
                  <a:schemeClr val="tx2"/>
                </a:solidFill>
              </a:rPr>
              <a:t>CLB</a:t>
            </a:r>
            <a:endParaRPr lang="en-CA" b="1" dirty="0">
              <a:solidFill>
                <a:schemeClr val="tx2"/>
              </a:solidFill>
            </a:endParaRPr>
          </a:p>
        </p:txBody>
      </p:sp>
    </p:spTree>
    <p:extLst>
      <p:ext uri="{BB962C8B-B14F-4D97-AF65-F5344CB8AC3E}">
        <p14:creationId xmlns:p14="http://schemas.microsoft.com/office/powerpoint/2010/main" val="2456227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wipe(down)">
                                      <p:cBhvr>
                                        <p:cTn id="24"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Graphic spid="4" grpId="0">
        <p:bldAsOne/>
      </p:bldGraphic>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p:cNvSpPr txBox="1">
            <a:spLocks/>
          </p:cNvSpPr>
          <p:nvPr/>
        </p:nvSpPr>
        <p:spPr>
          <a:xfrm>
            <a:off x="99060" y="2965779"/>
            <a:ext cx="12092940" cy="3892221"/>
          </a:xfrm>
          <a:prstGeom prst="rect">
            <a:avLst/>
          </a:prstGeom>
          <a:gradFill>
            <a:gsLst>
              <a:gs pos="0">
                <a:schemeClr val="accent3">
                  <a:lumMod val="110000"/>
                  <a:satMod val="105000"/>
                  <a:tint val="67000"/>
                  <a:alpha val="19000"/>
                </a:schemeClr>
              </a:gs>
              <a:gs pos="52000">
                <a:schemeClr val="accent3">
                  <a:lumMod val="105000"/>
                  <a:satMod val="103000"/>
                  <a:tint val="73000"/>
                  <a:alpha val="13000"/>
                </a:schemeClr>
              </a:gs>
              <a:gs pos="100000">
                <a:schemeClr val="accent3">
                  <a:lumMod val="105000"/>
                  <a:satMod val="109000"/>
                  <a:tint val="81000"/>
                </a:schemeClr>
              </a:gs>
            </a:gsLst>
            <a:lin ang="3000000" scaled="0"/>
          </a:gradFill>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lnSpcReduction="10000"/>
          </a:bodyPr>
          <a:lstStyle>
            <a:lvl1pPr marL="0" indent="0" algn="l" defTabSz="914400" rtl="0" eaLnBrk="1" latinLnBrk="0" hangingPunct="1">
              <a:lnSpc>
                <a:spcPct val="90000"/>
              </a:lnSpc>
              <a:spcBef>
                <a:spcPts val="0"/>
              </a:spcBef>
              <a:buSzPct val="100000"/>
              <a:buFont typeface="Arial"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1200"/>
              </a:spcBef>
              <a:buSzPct val="100000"/>
              <a:buFont typeface="Arial"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800"/>
              </a:spcBef>
              <a:buSzPct val="100000"/>
              <a:buFont typeface="Arial"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9pPr>
          </a:lstStyle>
          <a:p>
            <a:r>
              <a:rPr lang="en-CA" sz="2400" b="1" dirty="0">
                <a:solidFill>
                  <a:srgbClr val="404040"/>
                </a:solidFill>
              </a:rPr>
              <a:t>Role-play a dialogue and answer the questions. </a:t>
            </a:r>
          </a:p>
          <a:p>
            <a:r>
              <a:rPr lang="en-CA" sz="2400" dirty="0">
                <a:solidFill>
                  <a:srgbClr val="404040"/>
                </a:solidFill>
              </a:rPr>
              <a:t>A: Good morning! Did you get caught by the rain?</a:t>
            </a:r>
          </a:p>
          <a:p>
            <a:r>
              <a:rPr lang="en-CA" sz="2400" dirty="0">
                <a:solidFill>
                  <a:srgbClr val="404040"/>
                </a:solidFill>
              </a:rPr>
              <a:t>B: Yes, I did. The wind was strong. </a:t>
            </a:r>
          </a:p>
          <a:p>
            <a:r>
              <a:rPr lang="en-CA" sz="2400" dirty="0">
                <a:solidFill>
                  <a:srgbClr val="404040"/>
                </a:solidFill>
              </a:rPr>
              <a:t>A: Sure was. And guess what? We’re going to get more rain this </a:t>
            </a:r>
            <a:endParaRPr lang="en-CA" sz="2400" dirty="0" smtClean="0">
              <a:solidFill>
                <a:srgbClr val="404040"/>
              </a:solidFill>
            </a:endParaRPr>
          </a:p>
          <a:p>
            <a:r>
              <a:rPr lang="en-CA" sz="2400" dirty="0" smtClean="0">
                <a:solidFill>
                  <a:srgbClr val="404040"/>
                </a:solidFill>
              </a:rPr>
              <a:t>weekend</a:t>
            </a:r>
            <a:r>
              <a:rPr lang="en-CA" sz="2400" dirty="0">
                <a:solidFill>
                  <a:srgbClr val="404040"/>
                </a:solidFill>
              </a:rPr>
              <a:t>. </a:t>
            </a:r>
          </a:p>
          <a:p>
            <a:r>
              <a:rPr lang="en-CA" sz="2400" dirty="0">
                <a:solidFill>
                  <a:srgbClr val="404040"/>
                </a:solidFill>
              </a:rPr>
              <a:t>B: Oh no. </a:t>
            </a:r>
          </a:p>
          <a:p>
            <a:r>
              <a:rPr lang="en-CA" sz="2400" dirty="0">
                <a:solidFill>
                  <a:srgbClr val="404040"/>
                </a:solidFill>
              </a:rPr>
              <a:t>A: Looks like everyone is here. Let’s get this meeting started. </a:t>
            </a:r>
          </a:p>
          <a:p>
            <a:endParaRPr lang="en-CA" sz="2400" dirty="0">
              <a:solidFill>
                <a:srgbClr val="404040"/>
              </a:solidFill>
            </a:endParaRPr>
          </a:p>
          <a:p>
            <a:pPr marL="342900" indent="-342900">
              <a:buFont typeface="Wingdings" panose="05000000000000000000" pitchFamily="2" charset="2"/>
              <a:buChar char="Ø"/>
            </a:pPr>
            <a:r>
              <a:rPr lang="en-CA" sz="2400" dirty="0">
                <a:solidFill>
                  <a:srgbClr val="404040"/>
                </a:solidFill>
              </a:rPr>
              <a:t>What is the topic of this small talk?</a:t>
            </a:r>
          </a:p>
          <a:p>
            <a:pPr marL="342900" indent="-342900">
              <a:buFont typeface="Wingdings" panose="05000000000000000000" pitchFamily="2" charset="2"/>
              <a:buChar char="Ø"/>
            </a:pPr>
            <a:r>
              <a:rPr lang="en-CA" sz="2400" dirty="0">
                <a:solidFill>
                  <a:srgbClr val="404040"/>
                </a:solidFill>
              </a:rPr>
              <a:t>Do you think these two people know each other? </a:t>
            </a:r>
            <a:endParaRPr lang="en-CA" sz="2400" dirty="0" smtClean="0">
              <a:solidFill>
                <a:srgbClr val="404040"/>
              </a:solidFill>
            </a:endParaRPr>
          </a:p>
          <a:p>
            <a:pPr marL="342900" indent="-342900">
              <a:buFont typeface="Wingdings" panose="05000000000000000000" pitchFamily="2" charset="2"/>
              <a:buChar char="Ø"/>
            </a:pPr>
            <a:r>
              <a:rPr lang="en-CA" sz="2400" dirty="0" smtClean="0">
                <a:solidFill>
                  <a:srgbClr val="404040"/>
                </a:solidFill>
              </a:rPr>
              <a:t>Where </a:t>
            </a:r>
            <a:r>
              <a:rPr lang="en-CA" sz="2400" dirty="0">
                <a:solidFill>
                  <a:srgbClr val="404040"/>
                </a:solidFill>
              </a:rPr>
              <a:t>do you think this conversation takes place?</a:t>
            </a:r>
          </a:p>
          <a:p>
            <a:pPr marL="342900" indent="-342900">
              <a:buFont typeface="Wingdings" panose="05000000000000000000" pitchFamily="2" charset="2"/>
              <a:buChar char="Ø"/>
            </a:pPr>
            <a:r>
              <a:rPr lang="en-CA" sz="2400" dirty="0">
                <a:solidFill>
                  <a:srgbClr val="404040"/>
                </a:solidFill>
              </a:rPr>
              <a:t>What do you think is the purpose of the small talk?</a:t>
            </a:r>
          </a:p>
          <a:p>
            <a:pPr marL="342900" indent="-342900">
              <a:buFont typeface="Wingdings" panose="05000000000000000000" pitchFamily="2" charset="2"/>
              <a:buChar char="Ø"/>
            </a:pPr>
            <a:endParaRPr lang="en-CA" sz="2400" dirty="0">
              <a:solidFill>
                <a:srgbClr val="404040"/>
              </a:solidFill>
            </a:endParaRPr>
          </a:p>
        </p:txBody>
      </p:sp>
      <p:sp>
        <p:nvSpPr>
          <p:cNvPr id="2" name="Title 1"/>
          <p:cNvSpPr>
            <a:spLocks noGrp="1"/>
          </p:cNvSpPr>
          <p:nvPr>
            <p:ph type="title"/>
          </p:nvPr>
        </p:nvSpPr>
        <p:spPr>
          <a:xfrm>
            <a:off x="4007530" y="81035"/>
            <a:ext cx="8133608" cy="513846"/>
          </a:xfrm>
        </p:spPr>
        <p:txBody>
          <a:bodyPr>
            <a:normAutofit fontScale="90000"/>
          </a:bodyPr>
          <a:lstStyle/>
          <a:p>
            <a:r>
              <a:rPr lang="en-US" sz="3200" b="1" cap="none" dirty="0"/>
              <a:t>Making Small Talk</a:t>
            </a:r>
          </a:p>
        </p:txBody>
      </p:sp>
      <p:sp>
        <p:nvSpPr>
          <p:cNvPr id="6" name="Content Placeholder 2"/>
          <p:cNvSpPr txBox="1">
            <a:spLocks/>
          </p:cNvSpPr>
          <p:nvPr/>
        </p:nvSpPr>
        <p:spPr>
          <a:xfrm>
            <a:off x="2864530" y="816745"/>
            <a:ext cx="4544257" cy="90700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SzPct val="100000"/>
              <a:buFont typeface="Arial"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1200"/>
              </a:spcBef>
              <a:buSzPct val="100000"/>
              <a:buFont typeface="Arial"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800"/>
              </a:spcBef>
              <a:buSzPct val="100000"/>
              <a:buFont typeface="Arial"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9pPr>
          </a:lstStyle>
          <a:p>
            <a:endParaRPr lang="en-CA" dirty="0">
              <a:solidFill>
                <a:srgbClr val="404040"/>
              </a:solidFill>
            </a:endParaRPr>
          </a:p>
        </p:txBody>
      </p:sp>
      <p:sp>
        <p:nvSpPr>
          <p:cNvPr id="7" name="Content Placeholder 2"/>
          <p:cNvSpPr txBox="1">
            <a:spLocks/>
          </p:cNvSpPr>
          <p:nvPr/>
        </p:nvSpPr>
        <p:spPr>
          <a:xfrm>
            <a:off x="4007530" y="715337"/>
            <a:ext cx="8260692" cy="199219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0"/>
              </a:spcBef>
              <a:buSzPct val="100000"/>
              <a:buFont typeface="Arial"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1200"/>
              </a:spcBef>
              <a:buSzPct val="100000"/>
              <a:buFont typeface="Arial"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800"/>
              </a:spcBef>
              <a:buSzPct val="100000"/>
              <a:buFont typeface="Arial"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9pPr>
          </a:lstStyle>
          <a:p>
            <a:r>
              <a:rPr lang="en-CA" sz="2000" b="1" i="1" dirty="0">
                <a:solidFill>
                  <a:srgbClr val="404040"/>
                </a:solidFill>
              </a:rPr>
              <a:t>Tom is new to a construction crew. They are </a:t>
            </a:r>
            <a:r>
              <a:rPr lang="en-CA" sz="2000" b="1" i="1" dirty="0" smtClean="0">
                <a:solidFill>
                  <a:srgbClr val="404040"/>
                </a:solidFill>
              </a:rPr>
              <a:t>taking a </a:t>
            </a:r>
            <a:r>
              <a:rPr lang="en-CA" sz="2000" b="1" i="1" dirty="0">
                <a:solidFill>
                  <a:srgbClr val="404040"/>
                </a:solidFill>
              </a:rPr>
              <a:t>coffee break. </a:t>
            </a:r>
            <a:r>
              <a:rPr lang="en-CA" sz="2000" b="1" i="1" dirty="0" smtClean="0">
                <a:solidFill>
                  <a:srgbClr val="404040"/>
                </a:solidFill>
              </a:rPr>
              <a:t>He chats with his coworkers. Which </a:t>
            </a:r>
            <a:r>
              <a:rPr lang="en-CA" sz="2000" b="1" i="1" dirty="0">
                <a:solidFill>
                  <a:srgbClr val="404040"/>
                </a:solidFill>
              </a:rPr>
              <a:t>of the following topics should he avoid? Why?</a:t>
            </a:r>
          </a:p>
          <a:p>
            <a:endParaRPr lang="en-CA" sz="2000" i="1" dirty="0">
              <a:solidFill>
                <a:srgbClr val="404040"/>
              </a:solidFill>
            </a:endParaRPr>
          </a:p>
          <a:p>
            <a:r>
              <a:rPr lang="en-CA" sz="2000" i="1" dirty="0">
                <a:solidFill>
                  <a:srgbClr val="404040"/>
                </a:solidFill>
              </a:rPr>
              <a:t>W</a:t>
            </a:r>
          </a:p>
        </p:txBody>
      </p:sp>
      <p:pic>
        <p:nvPicPr>
          <p:cNvPr id="8" name="Picture 7"/>
          <p:cNvPicPr>
            <a:picLocks noChangeAspect="1"/>
          </p:cNvPicPr>
          <p:nvPr/>
        </p:nvPicPr>
        <p:blipFill>
          <a:blip r:embed="rId3"/>
          <a:stretch>
            <a:fillRect/>
          </a:stretch>
        </p:blipFill>
        <p:spPr>
          <a:xfrm>
            <a:off x="99060" y="109110"/>
            <a:ext cx="3901440" cy="2598420"/>
          </a:xfrm>
          <a:prstGeom prst="rect">
            <a:avLst/>
          </a:prstGeom>
        </p:spPr>
      </p:pic>
      <p:sp>
        <p:nvSpPr>
          <p:cNvPr id="9" name="Rounded Rectangle 8"/>
          <p:cNvSpPr/>
          <p:nvPr/>
        </p:nvSpPr>
        <p:spPr>
          <a:xfrm>
            <a:off x="4057838" y="1581313"/>
            <a:ext cx="1405890" cy="52578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w="0"/>
                <a:solidFill>
                  <a:schemeClr val="tx1"/>
                </a:solidFill>
                <a:effectLst>
                  <a:outerShdw blurRad="38100" dist="19050" dir="2700000" algn="tl" rotWithShape="0">
                    <a:schemeClr val="dk1">
                      <a:alpha val="40000"/>
                    </a:schemeClr>
                  </a:outerShdw>
                </a:effectLst>
              </a:rPr>
              <a:t>Weather</a:t>
            </a:r>
          </a:p>
        </p:txBody>
      </p:sp>
      <p:sp>
        <p:nvSpPr>
          <p:cNvPr id="12" name="Rounded Rectangle 11"/>
          <p:cNvSpPr/>
          <p:nvPr/>
        </p:nvSpPr>
        <p:spPr>
          <a:xfrm>
            <a:off x="5525654" y="1581313"/>
            <a:ext cx="1405890" cy="52578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w="0"/>
                <a:solidFill>
                  <a:schemeClr val="tx1"/>
                </a:solidFill>
                <a:effectLst>
                  <a:outerShdw blurRad="38100" dist="19050" dir="2700000" algn="tl" rotWithShape="0">
                    <a:schemeClr val="dk1">
                      <a:alpha val="40000"/>
                    </a:schemeClr>
                  </a:outerShdw>
                </a:effectLst>
              </a:rPr>
              <a:t>Age</a:t>
            </a:r>
          </a:p>
        </p:txBody>
      </p:sp>
      <p:sp>
        <p:nvSpPr>
          <p:cNvPr id="13" name="Rounded Rectangle 12"/>
          <p:cNvSpPr/>
          <p:nvPr/>
        </p:nvSpPr>
        <p:spPr>
          <a:xfrm>
            <a:off x="6993470" y="1577668"/>
            <a:ext cx="1405890" cy="52578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w="0"/>
                <a:solidFill>
                  <a:schemeClr val="tx1"/>
                </a:solidFill>
                <a:effectLst>
                  <a:outerShdw blurRad="38100" dist="19050" dir="2700000" algn="tl" rotWithShape="0">
                    <a:schemeClr val="dk1">
                      <a:alpha val="40000"/>
                    </a:schemeClr>
                  </a:outerShdw>
                </a:effectLst>
              </a:rPr>
              <a:t>Hobbies</a:t>
            </a:r>
          </a:p>
        </p:txBody>
      </p:sp>
      <p:sp>
        <p:nvSpPr>
          <p:cNvPr id="14" name="Rounded Rectangle 13"/>
          <p:cNvSpPr/>
          <p:nvPr/>
        </p:nvSpPr>
        <p:spPr>
          <a:xfrm>
            <a:off x="4057838" y="2211138"/>
            <a:ext cx="1405890" cy="52578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w="0"/>
                <a:solidFill>
                  <a:schemeClr val="tx1"/>
                </a:solidFill>
                <a:effectLst>
                  <a:outerShdw blurRad="38100" dist="19050" dir="2700000" algn="tl" rotWithShape="0">
                    <a:schemeClr val="dk1">
                      <a:alpha val="40000"/>
                    </a:schemeClr>
                  </a:outerShdw>
                </a:effectLst>
              </a:rPr>
              <a:t>Food</a:t>
            </a:r>
          </a:p>
        </p:txBody>
      </p:sp>
      <p:sp>
        <p:nvSpPr>
          <p:cNvPr id="15" name="Rounded Rectangle 14"/>
          <p:cNvSpPr/>
          <p:nvPr/>
        </p:nvSpPr>
        <p:spPr>
          <a:xfrm>
            <a:off x="5525654" y="2211138"/>
            <a:ext cx="1405890" cy="52578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n w="0"/>
                <a:solidFill>
                  <a:schemeClr val="tx1"/>
                </a:solidFill>
                <a:effectLst>
                  <a:outerShdw blurRad="38100" dist="19050" dir="2700000" algn="tl" rotWithShape="0">
                    <a:schemeClr val="dk1">
                      <a:alpha val="40000"/>
                    </a:schemeClr>
                  </a:outerShdw>
                </a:effectLst>
              </a:rPr>
              <a:t>Entertainment</a:t>
            </a:r>
          </a:p>
        </p:txBody>
      </p:sp>
      <p:sp>
        <p:nvSpPr>
          <p:cNvPr id="16" name="Rounded Rectangle 15"/>
          <p:cNvSpPr/>
          <p:nvPr/>
        </p:nvSpPr>
        <p:spPr>
          <a:xfrm>
            <a:off x="6993470" y="2196444"/>
            <a:ext cx="1405890" cy="52578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n w="0"/>
                <a:solidFill>
                  <a:schemeClr val="tx1"/>
                </a:solidFill>
                <a:effectLst>
                  <a:outerShdw blurRad="38100" dist="19050" dir="2700000" algn="tl" rotWithShape="0">
                    <a:schemeClr val="dk1">
                      <a:alpha val="40000"/>
                    </a:schemeClr>
                  </a:outerShdw>
                </a:effectLst>
              </a:rPr>
              <a:t>Surroundings</a:t>
            </a:r>
          </a:p>
        </p:txBody>
      </p:sp>
      <p:sp>
        <p:nvSpPr>
          <p:cNvPr id="19" name="Rounded Rectangle 18"/>
          <p:cNvSpPr/>
          <p:nvPr/>
        </p:nvSpPr>
        <p:spPr>
          <a:xfrm>
            <a:off x="8461286" y="1577668"/>
            <a:ext cx="1405890" cy="52578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w="0"/>
                <a:solidFill>
                  <a:schemeClr val="tx1"/>
                </a:solidFill>
                <a:effectLst>
                  <a:outerShdw blurRad="38100" dist="19050" dir="2700000" algn="tl" rotWithShape="0">
                    <a:schemeClr val="dk1">
                      <a:alpha val="40000"/>
                    </a:schemeClr>
                  </a:outerShdw>
                </a:effectLst>
              </a:rPr>
              <a:t>Religion</a:t>
            </a:r>
          </a:p>
        </p:txBody>
      </p:sp>
      <p:sp>
        <p:nvSpPr>
          <p:cNvPr id="21" name="Rounded Rectangle 20"/>
          <p:cNvSpPr/>
          <p:nvPr/>
        </p:nvSpPr>
        <p:spPr>
          <a:xfrm>
            <a:off x="8461286" y="2196444"/>
            <a:ext cx="1405890" cy="52578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w="0"/>
                <a:solidFill>
                  <a:schemeClr val="tx1"/>
                </a:solidFill>
                <a:effectLst>
                  <a:outerShdw blurRad="38100" dist="19050" dir="2700000" algn="tl" rotWithShape="0">
                    <a:schemeClr val="dk1">
                      <a:alpha val="40000"/>
                    </a:schemeClr>
                  </a:outerShdw>
                </a:effectLst>
              </a:rPr>
              <a:t>Salary</a:t>
            </a:r>
          </a:p>
        </p:txBody>
      </p:sp>
      <p:pic>
        <p:nvPicPr>
          <p:cNvPr id="22" name="Picture 21"/>
          <p:cNvPicPr>
            <a:picLocks noChangeAspect="1"/>
          </p:cNvPicPr>
          <p:nvPr/>
        </p:nvPicPr>
        <p:blipFill>
          <a:blip r:embed="rId4"/>
          <a:stretch>
            <a:fillRect/>
          </a:stretch>
        </p:blipFill>
        <p:spPr>
          <a:xfrm>
            <a:off x="9836088" y="3319410"/>
            <a:ext cx="1990823" cy="1621631"/>
          </a:xfrm>
          <a:prstGeom prst="rect">
            <a:avLst/>
          </a:prstGeom>
        </p:spPr>
      </p:pic>
      <p:pic>
        <p:nvPicPr>
          <p:cNvPr id="24" name="Picture 23"/>
          <p:cNvPicPr>
            <a:picLocks noChangeAspect="1"/>
          </p:cNvPicPr>
          <p:nvPr/>
        </p:nvPicPr>
        <p:blipFill>
          <a:blip r:embed="rId5"/>
          <a:stretch>
            <a:fillRect/>
          </a:stretch>
        </p:blipFill>
        <p:spPr>
          <a:xfrm>
            <a:off x="9836089" y="5155770"/>
            <a:ext cx="1990822" cy="1647825"/>
          </a:xfrm>
          <a:prstGeom prst="rect">
            <a:avLst/>
          </a:prstGeom>
        </p:spPr>
      </p:pic>
      <p:sp>
        <p:nvSpPr>
          <p:cNvPr id="25" name="Rectangle 24"/>
          <p:cNvSpPr/>
          <p:nvPr/>
        </p:nvSpPr>
        <p:spPr>
          <a:xfrm>
            <a:off x="180870" y="5057745"/>
            <a:ext cx="11960268" cy="8723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269135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p:cNvSpPr txBox="1">
            <a:spLocks/>
          </p:cNvSpPr>
          <p:nvPr/>
        </p:nvSpPr>
        <p:spPr>
          <a:xfrm>
            <a:off x="0" y="3000375"/>
            <a:ext cx="12192000" cy="3857625"/>
          </a:xfrm>
          <a:prstGeom prst="rect">
            <a:avLst/>
          </a:prstGeom>
          <a:gradFill flip="none" rotWithShape="1">
            <a:gsLst>
              <a:gs pos="0">
                <a:schemeClr val="accent3">
                  <a:lumMod val="110000"/>
                  <a:satMod val="105000"/>
                  <a:tint val="67000"/>
                  <a:alpha val="19000"/>
                </a:schemeClr>
              </a:gs>
              <a:gs pos="52000">
                <a:schemeClr val="accent3">
                  <a:lumMod val="105000"/>
                  <a:satMod val="103000"/>
                  <a:tint val="73000"/>
                  <a:alpha val="13000"/>
                </a:schemeClr>
              </a:gs>
              <a:gs pos="100000">
                <a:schemeClr val="accent3">
                  <a:lumMod val="105000"/>
                  <a:satMod val="109000"/>
                  <a:tint val="81000"/>
                </a:schemeClr>
              </a:gs>
            </a:gsLst>
            <a:lin ang="3000000" scaled="0"/>
            <a:tileRect/>
          </a:gradFill>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fontScale="92500" lnSpcReduction="10000"/>
          </a:bodyPr>
          <a:lstStyle>
            <a:lvl1pPr marL="0" indent="0" algn="l" defTabSz="914400" rtl="0" eaLnBrk="1" latinLnBrk="0" hangingPunct="1">
              <a:lnSpc>
                <a:spcPct val="90000"/>
              </a:lnSpc>
              <a:spcBef>
                <a:spcPts val="0"/>
              </a:spcBef>
              <a:buSzPct val="100000"/>
              <a:buFont typeface="Arial"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1200"/>
              </a:spcBef>
              <a:buSzPct val="100000"/>
              <a:buFont typeface="Arial"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800"/>
              </a:spcBef>
              <a:buSzPct val="100000"/>
              <a:buFont typeface="Arial"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9pPr>
          </a:lstStyle>
          <a:p>
            <a:r>
              <a:rPr lang="en-CA" b="1" i="1" dirty="0"/>
              <a:t>In a group, write …</a:t>
            </a:r>
          </a:p>
          <a:p>
            <a:pPr marL="457200" indent="-457200">
              <a:buFont typeface="Wingdings" panose="05000000000000000000" pitchFamily="2" charset="2"/>
              <a:buChar char="q"/>
            </a:pPr>
            <a:r>
              <a:rPr lang="en-CA" dirty="0">
                <a:sym typeface="Wingdings" panose="05000000000000000000" pitchFamily="2" charset="2"/>
              </a:rPr>
              <a:t>3 follow-up questions to help students understand </a:t>
            </a:r>
            <a:endParaRPr lang="en-CA" dirty="0" smtClean="0">
              <a:sym typeface="Wingdings" panose="05000000000000000000" pitchFamily="2" charset="2"/>
            </a:endParaRPr>
          </a:p>
          <a:p>
            <a:r>
              <a:rPr lang="en-CA" dirty="0">
                <a:sym typeface="Wingdings" panose="05000000000000000000" pitchFamily="2" charset="2"/>
              </a:rPr>
              <a:t>t</a:t>
            </a:r>
            <a:r>
              <a:rPr lang="en-CA" dirty="0" smtClean="0">
                <a:sym typeface="Wingdings" panose="05000000000000000000" pitchFamily="2" charset="2"/>
              </a:rPr>
              <a:t>he importance </a:t>
            </a:r>
            <a:r>
              <a:rPr lang="en-CA" dirty="0">
                <a:sym typeface="Wingdings" panose="05000000000000000000" pitchFamily="2" charset="2"/>
              </a:rPr>
              <a:t>of asking clarification questions;</a:t>
            </a:r>
          </a:p>
          <a:p>
            <a:endParaRPr lang="en-CA" dirty="0">
              <a:sym typeface="Wingdings" panose="05000000000000000000" pitchFamily="2" charset="2"/>
            </a:endParaRPr>
          </a:p>
          <a:p>
            <a:r>
              <a:rPr lang="en-CA" b="1" i="1" dirty="0">
                <a:sym typeface="Wingdings" panose="05000000000000000000" pitchFamily="2" charset="2"/>
              </a:rPr>
              <a:t>In a group, discuss …</a:t>
            </a:r>
            <a:endParaRPr lang="en-CA" b="1" i="1" dirty="0"/>
          </a:p>
          <a:p>
            <a:pPr marL="457200" indent="-457200">
              <a:buFont typeface="Wingdings" panose="05000000000000000000" pitchFamily="2" charset="2"/>
              <a:buChar char="q"/>
            </a:pPr>
            <a:r>
              <a:rPr lang="en-CA" dirty="0" smtClean="0">
                <a:sym typeface="Wingdings" panose="05000000000000000000" pitchFamily="2" charset="2"/>
              </a:rPr>
              <a:t>language expressions to </a:t>
            </a:r>
            <a:r>
              <a:rPr lang="en-CA" dirty="0">
                <a:sym typeface="Wingdings" panose="05000000000000000000" pitchFamily="2" charset="2"/>
              </a:rPr>
              <a:t>be taught in </a:t>
            </a:r>
            <a:r>
              <a:rPr lang="en-CA" dirty="0" smtClean="0">
                <a:sym typeface="Wingdings" panose="05000000000000000000" pitchFamily="2" charset="2"/>
              </a:rPr>
              <a:t>following</a:t>
            </a:r>
            <a:endParaRPr lang="en-CA" dirty="0">
              <a:sym typeface="Wingdings" panose="05000000000000000000" pitchFamily="2" charset="2"/>
            </a:endParaRPr>
          </a:p>
          <a:p>
            <a:r>
              <a:rPr lang="en-CA" dirty="0">
                <a:sym typeface="Wingdings" panose="05000000000000000000" pitchFamily="2" charset="2"/>
              </a:rPr>
              <a:t>instructions; and</a:t>
            </a:r>
          </a:p>
          <a:p>
            <a:pPr marL="457200" indent="-457200">
              <a:buFont typeface="Wingdings" panose="05000000000000000000" pitchFamily="2" charset="2"/>
              <a:buChar char="q"/>
            </a:pPr>
            <a:endParaRPr lang="en-CA" dirty="0">
              <a:sym typeface="Wingdings" panose="05000000000000000000" pitchFamily="2" charset="2"/>
            </a:endParaRPr>
          </a:p>
          <a:p>
            <a:r>
              <a:rPr lang="en-CA" b="1" i="1" dirty="0">
                <a:sym typeface="Wingdings" panose="05000000000000000000" pitchFamily="2" charset="2"/>
              </a:rPr>
              <a:t>In a group, propose …</a:t>
            </a:r>
            <a:endParaRPr lang="en-CA" b="1" i="1" dirty="0"/>
          </a:p>
          <a:p>
            <a:pPr marL="457200" indent="-457200">
              <a:buFont typeface="Wingdings" panose="05000000000000000000" pitchFamily="2" charset="2"/>
              <a:buChar char="q"/>
            </a:pPr>
            <a:r>
              <a:rPr lang="en-CA" dirty="0">
                <a:sym typeface="Wingdings" panose="05000000000000000000" pitchFamily="2" charset="2"/>
              </a:rPr>
              <a:t>a follow-up activity to help consolidate the concept </a:t>
            </a:r>
            <a:endParaRPr lang="en-CA" dirty="0" smtClean="0">
              <a:sym typeface="Wingdings" panose="05000000000000000000" pitchFamily="2" charset="2"/>
            </a:endParaRPr>
          </a:p>
          <a:p>
            <a:r>
              <a:rPr lang="en-CA" dirty="0" smtClean="0">
                <a:sym typeface="Wingdings" panose="05000000000000000000" pitchFamily="2" charset="2"/>
              </a:rPr>
              <a:t>and language </a:t>
            </a:r>
            <a:r>
              <a:rPr lang="en-CA" dirty="0">
                <a:sym typeface="Wingdings" panose="05000000000000000000" pitchFamily="2" charset="2"/>
              </a:rPr>
              <a:t>learned. </a:t>
            </a:r>
          </a:p>
          <a:p>
            <a:endParaRPr lang="en-CA" dirty="0">
              <a:sym typeface="Wingdings" panose="05000000000000000000" pitchFamily="2" charset="2"/>
            </a:endParaRPr>
          </a:p>
          <a:p>
            <a:endParaRPr lang="en-CA" dirty="0"/>
          </a:p>
        </p:txBody>
      </p:sp>
      <p:pic>
        <p:nvPicPr>
          <p:cNvPr id="4" name="Picture 3"/>
          <p:cNvPicPr>
            <a:picLocks noChangeAspect="1"/>
          </p:cNvPicPr>
          <p:nvPr/>
        </p:nvPicPr>
        <p:blipFill>
          <a:blip r:embed="rId2"/>
          <a:stretch>
            <a:fillRect/>
          </a:stretch>
        </p:blipFill>
        <p:spPr>
          <a:xfrm>
            <a:off x="0" y="0"/>
            <a:ext cx="4000500" cy="3000375"/>
          </a:xfrm>
          <a:prstGeom prst="rect">
            <a:avLst/>
          </a:prstGeom>
        </p:spPr>
      </p:pic>
      <p:sp>
        <p:nvSpPr>
          <p:cNvPr id="6" name="Content Placeholder 2"/>
          <p:cNvSpPr txBox="1">
            <a:spLocks/>
          </p:cNvSpPr>
          <p:nvPr/>
        </p:nvSpPr>
        <p:spPr>
          <a:xfrm>
            <a:off x="2864530" y="816745"/>
            <a:ext cx="4544257" cy="90700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SzPct val="100000"/>
              <a:buFont typeface="Arial"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1200"/>
              </a:spcBef>
              <a:buSzPct val="100000"/>
              <a:buFont typeface="Arial"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800"/>
              </a:spcBef>
              <a:buSzPct val="100000"/>
              <a:buFont typeface="Arial"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9pPr>
          </a:lstStyle>
          <a:p>
            <a:endParaRPr lang="en-CA" dirty="0"/>
          </a:p>
        </p:txBody>
      </p:sp>
      <p:sp>
        <p:nvSpPr>
          <p:cNvPr id="7" name="Content Placeholder 2"/>
          <p:cNvSpPr txBox="1">
            <a:spLocks/>
          </p:cNvSpPr>
          <p:nvPr/>
        </p:nvSpPr>
        <p:spPr>
          <a:xfrm>
            <a:off x="4000500" y="642628"/>
            <a:ext cx="8260692" cy="232225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0"/>
              </a:spcBef>
              <a:buSzPct val="100000"/>
              <a:buFont typeface="Arial"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1200"/>
              </a:spcBef>
              <a:buSzPct val="100000"/>
              <a:buFont typeface="Arial"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800"/>
              </a:spcBef>
              <a:buSzPct val="100000"/>
              <a:buFont typeface="Arial"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kern="1200">
                <a:solidFill>
                  <a:schemeClr val="tx1"/>
                </a:solidFill>
                <a:latin typeface="+mn-lt"/>
                <a:ea typeface="+mn-ea"/>
                <a:cs typeface="+mn-cs"/>
              </a:defRPr>
            </a:lvl9pPr>
          </a:lstStyle>
          <a:p>
            <a:r>
              <a:rPr lang="en-CA" sz="2400" b="1" i="1" dirty="0"/>
              <a:t>Sonia is getting instructions from his supervisor, Mike.</a:t>
            </a:r>
          </a:p>
          <a:p>
            <a:endParaRPr lang="en-CA" sz="2200" i="1" dirty="0"/>
          </a:p>
          <a:p>
            <a:r>
              <a:rPr lang="en-CA" sz="1800" i="1" dirty="0"/>
              <a:t>First, put a sheet of metal along the right edge of the cutting machine. Then, key in the size that you need. After that, pull down the cutting blade. When you’re done, lift the blade and inspect each piece to make sure the edges are smooth. Finally, put the finished pieces in your storage tray. If a piece is defective, write that down in the logbook. </a:t>
            </a:r>
          </a:p>
        </p:txBody>
      </p:sp>
      <p:sp>
        <p:nvSpPr>
          <p:cNvPr id="10" name="Title 1"/>
          <p:cNvSpPr txBox="1">
            <a:spLocks/>
          </p:cNvSpPr>
          <p:nvPr/>
        </p:nvSpPr>
        <p:spPr>
          <a:xfrm>
            <a:off x="4000500" y="154051"/>
            <a:ext cx="8133608" cy="513846"/>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6600" kern="1200" cap="all" baseline="0">
                <a:solidFill>
                  <a:schemeClr val="accent1">
                    <a:lumMod val="50000"/>
                  </a:schemeClr>
                </a:solidFill>
                <a:latin typeface="+mj-lt"/>
                <a:ea typeface="+mj-ea"/>
                <a:cs typeface="+mj-cs"/>
              </a:defRPr>
            </a:lvl1pPr>
          </a:lstStyle>
          <a:p>
            <a:r>
              <a:rPr lang="en-US" sz="3200" b="1" cap="none" dirty="0"/>
              <a:t>Asking for Repetition</a:t>
            </a:r>
          </a:p>
        </p:txBody>
      </p:sp>
      <p:graphicFrame>
        <p:nvGraphicFramePr>
          <p:cNvPr id="11" name="Diagram 10"/>
          <p:cNvGraphicFramePr>
            <a:graphicFrameLocks noChangeAspect="1"/>
          </p:cNvGraphicFramePr>
          <p:nvPr>
            <p:extLst>
              <p:ext uri="{D42A27DB-BD31-4B8C-83A1-F6EECF244321}">
                <p14:modId xmlns:p14="http://schemas.microsoft.com/office/powerpoint/2010/main" val="2989890797"/>
              </p:ext>
            </p:extLst>
          </p:nvPr>
        </p:nvGraphicFramePr>
        <p:xfrm>
          <a:off x="7778241" y="3226281"/>
          <a:ext cx="5378340" cy="34058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4887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Graphic spid="11" grpId="0">
        <p:bldAsOne/>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txDef>
      <a:spPr/>
      <a:bodyPr vert="horz" lIns="91440" tIns="45720" rIns="91440" bIns="45720" rtlCol="0" anchor="ctr">
        <a:normAutofit/>
      </a:bodyPr>
      <a:lstStyle>
        <a:defPPr>
          <a:defRPr dirty="0" smtClean="0"/>
        </a:defPPr>
      </a:lstStyle>
    </a:txDef>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WireframeBuilding">
      <a:dk1>
        <a:srgbClr val="404040"/>
      </a:dk1>
      <a:lt1>
        <a:sysClr val="window" lastClr="FFFFFF"/>
      </a:lt1>
      <a:dk2>
        <a:srgbClr val="000000"/>
      </a:dk2>
      <a:lt2>
        <a:srgbClr val="E4F9F9"/>
      </a:lt2>
      <a:accent1>
        <a:srgbClr val="1BDCFF"/>
      </a:accent1>
      <a:accent2>
        <a:srgbClr val="3AC673"/>
      </a:accent2>
      <a:accent3>
        <a:srgbClr val="F6BD1E"/>
      </a:accent3>
      <a:accent4>
        <a:srgbClr val="C74167"/>
      </a:accent4>
      <a:accent5>
        <a:srgbClr val="F17E1F"/>
      </a:accent5>
      <a:accent6>
        <a:srgbClr val="6681CC"/>
      </a:accent6>
      <a:hlink>
        <a:srgbClr val="F17E1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WireframeBuilding">
      <a:dk1>
        <a:srgbClr val="404040"/>
      </a:dk1>
      <a:lt1>
        <a:sysClr val="window" lastClr="FFFFFF"/>
      </a:lt1>
      <a:dk2>
        <a:srgbClr val="000000"/>
      </a:dk2>
      <a:lt2>
        <a:srgbClr val="E4F9F9"/>
      </a:lt2>
      <a:accent1>
        <a:srgbClr val="1BDCFF"/>
      </a:accent1>
      <a:accent2>
        <a:srgbClr val="3AC673"/>
      </a:accent2>
      <a:accent3>
        <a:srgbClr val="F6BD1E"/>
      </a:accent3>
      <a:accent4>
        <a:srgbClr val="C74167"/>
      </a:accent4>
      <a:accent5>
        <a:srgbClr val="F17E1F"/>
      </a:accent5>
      <a:accent6>
        <a:srgbClr val="6681CC"/>
      </a:accent6>
      <a:hlink>
        <a:srgbClr val="F17E1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KEYS PPT Immigrant 0217</Template>
  <TotalTime>947</TotalTime>
  <Words>914</Words>
  <Application>Microsoft Office PowerPoint</Application>
  <PresentationFormat>Widescreen</PresentationFormat>
  <Paragraphs>190</Paragraphs>
  <Slides>11</Slides>
  <Notes>6</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20" baseType="lpstr">
      <vt:lpstr>2Stone Sans</vt:lpstr>
      <vt:lpstr>Arial</vt:lpstr>
      <vt:lpstr>Arial Black</vt:lpstr>
      <vt:lpstr>B 2Stone Sans Bold</vt:lpstr>
      <vt:lpstr>Calibri</vt:lpstr>
      <vt:lpstr>Century Gothic</vt:lpstr>
      <vt:lpstr>Wingdings</vt:lpstr>
      <vt:lpstr>Mesh</vt:lpstr>
      <vt:lpstr>Document</vt:lpstr>
      <vt:lpstr>Integrating Soft Skills Into Stage I Occupation-Specific Language Training</vt:lpstr>
      <vt:lpstr>KEYS Newcomer Connections in Construction and Manufacturing</vt:lpstr>
      <vt:lpstr>PowerPoint Presentation</vt:lpstr>
      <vt:lpstr>Characteristics of NCCM English Support Sessions</vt:lpstr>
      <vt:lpstr>Primary Resources</vt:lpstr>
      <vt:lpstr>Snapshot of NCCM ESL Session</vt:lpstr>
      <vt:lpstr>Revised English Language Instruction</vt:lpstr>
      <vt:lpstr>Making Small Talk</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Trades helpers and labourers</dc:title>
  <dc:creator>Ann Chen</dc:creator>
  <cp:lastModifiedBy>Ann Chen</cp:lastModifiedBy>
  <cp:revision>102</cp:revision>
  <cp:lastPrinted>2018-10-18T15:09:48Z</cp:lastPrinted>
  <dcterms:created xsi:type="dcterms:W3CDTF">2018-04-19T14:50:40Z</dcterms:created>
  <dcterms:modified xsi:type="dcterms:W3CDTF">2018-10-24T14:32:21Z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